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ink/inkAction1.xml" ContentType="application/vnd.ms-office.inkAction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ink/inkAction2.xml" ContentType="application/vnd.ms-office.inkAction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ink/inkAction3.xml" ContentType="application/vnd.ms-office.inkAction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ink/inkAction4.xml" ContentType="application/vnd.ms-office.inkAction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ink/inkAction5.xml" ContentType="application/vnd.ms-office.inkAction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  <p:sldId id="265" r:id="rId9"/>
    <p:sldId id="264" r:id="rId10"/>
    <p:sldId id="270" r:id="rId11"/>
    <p:sldId id="271" r:id="rId12"/>
    <p:sldId id="272" r:id="rId13"/>
    <p:sldId id="273" r:id="rId14"/>
    <p:sldId id="276" r:id="rId15"/>
    <p:sldId id="274" r:id="rId16"/>
    <p:sldId id="275" r:id="rId17"/>
    <p:sldId id="277" r:id="rId18"/>
    <p:sldId id="27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A162E7-41D0-4BD3-9B78-02BC6A355AB3}" v="32" dt="2020-02-13T20:20:34.6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691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WARD, BETH" userId="1e4209cc-e70d-47ae-bd76-d5f496a8d4c7" providerId="ADAL" clId="{C2A162E7-41D0-4BD3-9B78-02BC6A355AB3}"/>
    <pc:docChg chg="custSel mod addSld delSld modSld">
      <pc:chgData name="HOWARD, BETH" userId="1e4209cc-e70d-47ae-bd76-d5f496a8d4c7" providerId="ADAL" clId="{C2A162E7-41D0-4BD3-9B78-02BC6A355AB3}" dt="2020-02-13T20:20:34.676" v="77"/>
      <pc:docMkLst>
        <pc:docMk/>
      </pc:docMkLst>
      <pc:sldChg chg="modSp mod">
        <pc:chgData name="HOWARD, BETH" userId="1e4209cc-e70d-47ae-bd76-d5f496a8d4c7" providerId="ADAL" clId="{C2A162E7-41D0-4BD3-9B78-02BC6A355AB3}" dt="2020-02-13T19:28:06.688" v="1" actId="20577"/>
        <pc:sldMkLst>
          <pc:docMk/>
          <pc:sldMk cId="2877119008" sldId="256"/>
        </pc:sldMkLst>
        <pc:spChg chg="mod">
          <ac:chgData name="HOWARD, BETH" userId="1e4209cc-e70d-47ae-bd76-d5f496a8d4c7" providerId="ADAL" clId="{C2A162E7-41D0-4BD3-9B78-02BC6A355AB3}" dt="2020-02-13T19:28:06.688" v="1" actId="20577"/>
          <ac:spMkLst>
            <pc:docMk/>
            <pc:sldMk cId="2877119008" sldId="256"/>
            <ac:spMk id="3" creationId="{E76CE998-E98C-4DF2-8CA2-A214BEE4CD19}"/>
          </ac:spMkLst>
        </pc:spChg>
      </pc:sldChg>
      <pc:sldChg chg="del">
        <pc:chgData name="HOWARD, BETH" userId="1e4209cc-e70d-47ae-bd76-d5f496a8d4c7" providerId="ADAL" clId="{C2A162E7-41D0-4BD3-9B78-02BC6A355AB3}" dt="2020-02-13T19:28:30.723" v="2" actId="47"/>
        <pc:sldMkLst>
          <pc:docMk/>
          <pc:sldMk cId="1029852312" sldId="266"/>
        </pc:sldMkLst>
      </pc:sldChg>
      <pc:sldChg chg="del">
        <pc:chgData name="HOWARD, BETH" userId="1e4209cc-e70d-47ae-bd76-d5f496a8d4c7" providerId="ADAL" clId="{C2A162E7-41D0-4BD3-9B78-02BC6A355AB3}" dt="2020-02-13T19:28:30.723" v="2" actId="47"/>
        <pc:sldMkLst>
          <pc:docMk/>
          <pc:sldMk cId="1263166580" sldId="267"/>
        </pc:sldMkLst>
      </pc:sldChg>
      <pc:sldChg chg="del">
        <pc:chgData name="HOWARD, BETH" userId="1e4209cc-e70d-47ae-bd76-d5f496a8d4c7" providerId="ADAL" clId="{C2A162E7-41D0-4BD3-9B78-02BC6A355AB3}" dt="2020-02-13T19:28:30.723" v="2" actId="47"/>
        <pc:sldMkLst>
          <pc:docMk/>
          <pc:sldMk cId="3652365058" sldId="268"/>
        </pc:sldMkLst>
      </pc:sldChg>
      <pc:sldChg chg="del">
        <pc:chgData name="HOWARD, BETH" userId="1e4209cc-e70d-47ae-bd76-d5f496a8d4c7" providerId="ADAL" clId="{C2A162E7-41D0-4BD3-9B78-02BC6A355AB3}" dt="2020-02-13T19:28:30.723" v="2" actId="47"/>
        <pc:sldMkLst>
          <pc:docMk/>
          <pc:sldMk cId="2782519883" sldId="269"/>
        </pc:sldMkLst>
      </pc:sldChg>
      <pc:sldChg chg="add">
        <pc:chgData name="HOWARD, BETH" userId="1e4209cc-e70d-47ae-bd76-d5f496a8d4c7" providerId="ADAL" clId="{C2A162E7-41D0-4BD3-9B78-02BC6A355AB3}" dt="2020-02-13T18:03:17.171" v="0"/>
        <pc:sldMkLst>
          <pc:docMk/>
          <pc:sldMk cId="1704234775" sldId="270"/>
        </pc:sldMkLst>
      </pc:sldChg>
      <pc:sldChg chg="add">
        <pc:chgData name="HOWARD, BETH" userId="1e4209cc-e70d-47ae-bd76-d5f496a8d4c7" providerId="ADAL" clId="{C2A162E7-41D0-4BD3-9B78-02BC6A355AB3}" dt="2020-02-13T18:03:17.171" v="0"/>
        <pc:sldMkLst>
          <pc:docMk/>
          <pc:sldMk cId="3777361731" sldId="271"/>
        </pc:sldMkLst>
      </pc:sldChg>
      <pc:sldChg chg="add">
        <pc:chgData name="HOWARD, BETH" userId="1e4209cc-e70d-47ae-bd76-d5f496a8d4c7" providerId="ADAL" clId="{C2A162E7-41D0-4BD3-9B78-02BC6A355AB3}" dt="2020-02-13T18:03:17.171" v="0"/>
        <pc:sldMkLst>
          <pc:docMk/>
          <pc:sldMk cId="3705609155" sldId="272"/>
        </pc:sldMkLst>
      </pc:sldChg>
      <pc:sldChg chg="add">
        <pc:chgData name="HOWARD, BETH" userId="1e4209cc-e70d-47ae-bd76-d5f496a8d4c7" providerId="ADAL" clId="{C2A162E7-41D0-4BD3-9B78-02BC6A355AB3}" dt="2020-02-13T18:03:17.171" v="0"/>
        <pc:sldMkLst>
          <pc:docMk/>
          <pc:sldMk cId="2449954356" sldId="273"/>
        </pc:sldMkLst>
      </pc:sldChg>
      <pc:sldChg chg="modSp add mod modAnim">
        <pc:chgData name="HOWARD, BETH" userId="1e4209cc-e70d-47ae-bd76-d5f496a8d4c7" providerId="ADAL" clId="{C2A162E7-41D0-4BD3-9B78-02BC6A355AB3}" dt="2020-02-13T19:51:28.871" v="34"/>
        <pc:sldMkLst>
          <pc:docMk/>
          <pc:sldMk cId="3707817164" sldId="274"/>
        </pc:sldMkLst>
        <pc:spChg chg="mod">
          <ac:chgData name="HOWARD, BETH" userId="1e4209cc-e70d-47ae-bd76-d5f496a8d4c7" providerId="ADAL" clId="{C2A162E7-41D0-4BD3-9B78-02BC6A355AB3}" dt="2020-02-13T19:29:09.170" v="7" actId="14100"/>
          <ac:spMkLst>
            <pc:docMk/>
            <pc:sldMk cId="3707817164" sldId="274"/>
            <ac:spMk id="2" creationId="{CBFFB96D-01F7-4112-9B8C-8B30252A68CA}"/>
          </ac:spMkLst>
        </pc:spChg>
        <pc:picChg chg="mod">
          <ac:chgData name="HOWARD, BETH" userId="1e4209cc-e70d-47ae-bd76-d5f496a8d4c7" providerId="ADAL" clId="{C2A162E7-41D0-4BD3-9B78-02BC6A355AB3}" dt="2020-02-13T19:51:24.764" v="33" actId="1076"/>
          <ac:picMkLst>
            <pc:docMk/>
            <pc:sldMk cId="3707817164" sldId="274"/>
            <ac:picMk id="4" creationId="{096A4716-169E-4566-8F32-2957BAC35663}"/>
          </ac:picMkLst>
        </pc:picChg>
      </pc:sldChg>
      <pc:sldChg chg="addSp modSp add mod">
        <pc:chgData name="HOWARD, BETH" userId="1e4209cc-e70d-47ae-bd76-d5f496a8d4c7" providerId="ADAL" clId="{C2A162E7-41D0-4BD3-9B78-02BC6A355AB3}" dt="2020-02-13T19:34:28.242" v="20" actId="14100"/>
        <pc:sldMkLst>
          <pc:docMk/>
          <pc:sldMk cId="3131625747" sldId="275"/>
        </pc:sldMkLst>
        <pc:spChg chg="add mod">
          <ac:chgData name="HOWARD, BETH" userId="1e4209cc-e70d-47ae-bd76-d5f496a8d4c7" providerId="ADAL" clId="{C2A162E7-41D0-4BD3-9B78-02BC6A355AB3}" dt="2020-02-13T19:29:04.281" v="6" actId="14100"/>
          <ac:spMkLst>
            <pc:docMk/>
            <pc:sldMk cId="3131625747" sldId="275"/>
            <ac:spMk id="2" creationId="{50EE3990-7482-42CE-BC99-FF97726FB744}"/>
          </ac:spMkLst>
        </pc:spChg>
        <pc:picChg chg="add mod modCrop">
          <ac:chgData name="HOWARD, BETH" userId="1e4209cc-e70d-47ae-bd76-d5f496a8d4c7" providerId="ADAL" clId="{C2A162E7-41D0-4BD3-9B78-02BC6A355AB3}" dt="2020-02-13T19:34:28.242" v="20" actId="14100"/>
          <ac:picMkLst>
            <pc:docMk/>
            <pc:sldMk cId="3131625747" sldId="275"/>
            <ac:picMk id="3" creationId="{3DB47842-66B3-43B1-BC77-F6D21C10CA26}"/>
          </ac:picMkLst>
        </pc:picChg>
        <pc:picChg chg="add mod modCrop">
          <ac:chgData name="HOWARD, BETH" userId="1e4209cc-e70d-47ae-bd76-d5f496a8d4c7" providerId="ADAL" clId="{C2A162E7-41D0-4BD3-9B78-02BC6A355AB3}" dt="2020-02-13T19:32:50.276" v="15" actId="1076"/>
          <ac:picMkLst>
            <pc:docMk/>
            <pc:sldMk cId="3131625747" sldId="275"/>
            <ac:picMk id="4" creationId="{7943FB0B-E0BF-4855-806F-21ACD70B0338}"/>
          </ac:picMkLst>
        </pc:picChg>
        <pc:picChg chg="add mod modCrop">
          <ac:chgData name="HOWARD, BETH" userId="1e4209cc-e70d-47ae-bd76-d5f496a8d4c7" providerId="ADAL" clId="{C2A162E7-41D0-4BD3-9B78-02BC6A355AB3}" dt="2020-02-13T19:34:22.362" v="19" actId="1076"/>
          <ac:picMkLst>
            <pc:docMk/>
            <pc:sldMk cId="3131625747" sldId="275"/>
            <ac:picMk id="5" creationId="{2E04E038-DBCC-49EE-816B-880B37C890BB}"/>
          </ac:picMkLst>
        </pc:picChg>
      </pc:sldChg>
      <pc:sldChg chg="addSp modSp add mod setBg modAnim">
        <pc:chgData name="HOWARD, BETH" userId="1e4209cc-e70d-47ae-bd76-d5f496a8d4c7" providerId="ADAL" clId="{C2A162E7-41D0-4BD3-9B78-02BC6A355AB3}" dt="2020-02-13T19:50:02.266" v="32"/>
        <pc:sldMkLst>
          <pc:docMk/>
          <pc:sldMk cId="2206942591" sldId="276"/>
        </pc:sldMkLst>
        <pc:spChg chg="add mod">
          <ac:chgData name="HOWARD, BETH" userId="1e4209cc-e70d-47ae-bd76-d5f496a8d4c7" providerId="ADAL" clId="{C2A162E7-41D0-4BD3-9B78-02BC6A355AB3}" dt="2020-02-13T19:46:33.585" v="26" actId="26606"/>
          <ac:spMkLst>
            <pc:docMk/>
            <pc:sldMk cId="2206942591" sldId="276"/>
            <ac:spMk id="3" creationId="{3D06FC33-E152-4857-B8B4-6B28AF573D66}"/>
          </ac:spMkLst>
        </pc:spChg>
        <pc:spChg chg="add">
          <ac:chgData name="HOWARD, BETH" userId="1e4209cc-e70d-47ae-bd76-d5f496a8d4c7" providerId="ADAL" clId="{C2A162E7-41D0-4BD3-9B78-02BC6A355AB3}" dt="2020-02-13T19:46:33.585" v="26" actId="26606"/>
          <ac:spMkLst>
            <pc:docMk/>
            <pc:sldMk cId="2206942591" sldId="276"/>
            <ac:spMk id="12" creationId="{8F54B2FB-3F54-4350-8D1B-F86D677CA7ED}"/>
          </ac:spMkLst>
        </pc:spChg>
        <pc:spChg chg="add">
          <ac:chgData name="HOWARD, BETH" userId="1e4209cc-e70d-47ae-bd76-d5f496a8d4c7" providerId="ADAL" clId="{C2A162E7-41D0-4BD3-9B78-02BC6A355AB3}" dt="2020-02-13T19:46:33.585" v="26" actId="26606"/>
          <ac:spMkLst>
            <pc:docMk/>
            <pc:sldMk cId="2206942591" sldId="276"/>
            <ac:spMk id="18" creationId="{DDB56DB5-0324-4F79-9AB8-CB18C1DC8743}"/>
          </ac:spMkLst>
        </pc:spChg>
        <pc:spChg chg="add">
          <ac:chgData name="HOWARD, BETH" userId="1e4209cc-e70d-47ae-bd76-d5f496a8d4c7" providerId="ADAL" clId="{C2A162E7-41D0-4BD3-9B78-02BC6A355AB3}" dt="2020-02-13T19:46:33.585" v="26" actId="26606"/>
          <ac:spMkLst>
            <pc:docMk/>
            <pc:sldMk cId="2206942591" sldId="276"/>
            <ac:spMk id="20" creationId="{C91B2AEB-9C03-4291-82DB-27D351F311F4}"/>
          </ac:spMkLst>
        </pc:spChg>
        <pc:picChg chg="add mod ord modCrop">
          <ac:chgData name="HOWARD, BETH" userId="1e4209cc-e70d-47ae-bd76-d5f496a8d4c7" providerId="ADAL" clId="{C2A162E7-41D0-4BD3-9B78-02BC6A355AB3}" dt="2020-02-13T19:47:02.397" v="30" actId="1076"/>
          <ac:picMkLst>
            <pc:docMk/>
            <pc:sldMk cId="2206942591" sldId="276"/>
            <ac:picMk id="2" creationId="{03E26382-6E4A-43EB-A098-CDF75743D252}"/>
          </ac:picMkLst>
        </pc:picChg>
        <pc:picChg chg="mod">
          <ac:chgData name="HOWARD, BETH" userId="1e4209cc-e70d-47ae-bd76-d5f496a8d4c7" providerId="ADAL" clId="{C2A162E7-41D0-4BD3-9B78-02BC6A355AB3}" dt="2020-02-13T19:49:56.470" v="31" actId="1076"/>
          <ac:picMkLst>
            <pc:docMk/>
            <pc:sldMk cId="2206942591" sldId="276"/>
            <ac:picMk id="4" creationId="{B5FD5AD8-EFB3-4398-BDDB-F164CF023FA5}"/>
          </ac:picMkLst>
        </pc:picChg>
        <pc:picChg chg="add">
          <ac:chgData name="HOWARD, BETH" userId="1e4209cc-e70d-47ae-bd76-d5f496a8d4c7" providerId="ADAL" clId="{C2A162E7-41D0-4BD3-9B78-02BC6A355AB3}" dt="2020-02-13T19:46:33.585" v="26" actId="26606"/>
          <ac:picMkLst>
            <pc:docMk/>
            <pc:sldMk cId="2206942591" sldId="276"/>
            <ac:picMk id="8" creationId="{AA085689-791F-4B8F-9F30-12415B97D366}"/>
          </ac:picMkLst>
        </pc:picChg>
        <pc:picChg chg="add">
          <ac:chgData name="HOWARD, BETH" userId="1e4209cc-e70d-47ae-bd76-d5f496a8d4c7" providerId="ADAL" clId="{C2A162E7-41D0-4BD3-9B78-02BC6A355AB3}" dt="2020-02-13T19:46:33.585" v="26" actId="26606"/>
          <ac:picMkLst>
            <pc:docMk/>
            <pc:sldMk cId="2206942591" sldId="276"/>
            <ac:picMk id="10" creationId="{AA3FED7F-6821-47C0-A464-E9278B24129E}"/>
          </ac:picMkLst>
        </pc:picChg>
        <pc:picChg chg="add">
          <ac:chgData name="HOWARD, BETH" userId="1e4209cc-e70d-47ae-bd76-d5f496a8d4c7" providerId="ADAL" clId="{C2A162E7-41D0-4BD3-9B78-02BC6A355AB3}" dt="2020-02-13T19:46:33.585" v="26" actId="26606"/>
          <ac:picMkLst>
            <pc:docMk/>
            <pc:sldMk cId="2206942591" sldId="276"/>
            <ac:picMk id="14" creationId="{561B34F5-88E5-4711-BC16-3005C29AD7C6}"/>
          </ac:picMkLst>
        </pc:picChg>
        <pc:picChg chg="add">
          <ac:chgData name="HOWARD, BETH" userId="1e4209cc-e70d-47ae-bd76-d5f496a8d4c7" providerId="ADAL" clId="{C2A162E7-41D0-4BD3-9B78-02BC6A355AB3}" dt="2020-02-13T19:46:33.585" v="26" actId="26606"/>
          <ac:picMkLst>
            <pc:docMk/>
            <pc:sldMk cId="2206942591" sldId="276"/>
            <ac:picMk id="16" creationId="{4F3661D0-2268-4D3E-88BA-0647BCBE33AF}"/>
          </ac:picMkLst>
        </pc:picChg>
      </pc:sldChg>
      <pc:sldChg chg="addSp modSp add mod">
        <pc:chgData name="HOWARD, BETH" userId="1e4209cc-e70d-47ae-bd76-d5f496a8d4c7" providerId="ADAL" clId="{C2A162E7-41D0-4BD3-9B78-02BC6A355AB3}" dt="2020-02-13T20:13:59.352" v="53" actId="1076"/>
        <pc:sldMkLst>
          <pc:docMk/>
          <pc:sldMk cId="2169894684" sldId="277"/>
        </pc:sldMkLst>
        <pc:spChg chg="add">
          <ac:chgData name="HOWARD, BETH" userId="1e4209cc-e70d-47ae-bd76-d5f496a8d4c7" providerId="ADAL" clId="{C2A162E7-41D0-4BD3-9B78-02BC6A355AB3}" dt="2020-02-13T19:54:15.393" v="36"/>
          <ac:spMkLst>
            <pc:docMk/>
            <pc:sldMk cId="2169894684" sldId="277"/>
            <ac:spMk id="2" creationId="{6633DC88-B54B-4196-8916-F0008B46A6F9}"/>
          </ac:spMkLst>
        </pc:spChg>
        <pc:spChg chg="add mod">
          <ac:chgData name="HOWARD, BETH" userId="1e4209cc-e70d-47ae-bd76-d5f496a8d4c7" providerId="ADAL" clId="{C2A162E7-41D0-4BD3-9B78-02BC6A355AB3}" dt="2020-02-13T20:12:29.193" v="46" actId="11529"/>
          <ac:spMkLst>
            <pc:docMk/>
            <pc:sldMk cId="2169894684" sldId="277"/>
            <ac:spMk id="5" creationId="{808818F1-0096-42FB-9E58-7920C584021E}"/>
          </ac:spMkLst>
        </pc:spChg>
        <pc:spChg chg="add mod">
          <ac:chgData name="HOWARD, BETH" userId="1e4209cc-e70d-47ae-bd76-d5f496a8d4c7" providerId="ADAL" clId="{C2A162E7-41D0-4BD3-9B78-02BC6A355AB3}" dt="2020-02-13T20:12:48.520" v="50" actId="1076"/>
          <ac:spMkLst>
            <pc:docMk/>
            <pc:sldMk cId="2169894684" sldId="277"/>
            <ac:spMk id="6" creationId="{5D25F626-0DC9-48F6-8E55-65D1BC12E35B}"/>
          </ac:spMkLst>
        </pc:spChg>
        <pc:spChg chg="add mod">
          <ac:chgData name="HOWARD, BETH" userId="1e4209cc-e70d-47ae-bd76-d5f496a8d4c7" providerId="ADAL" clId="{C2A162E7-41D0-4BD3-9B78-02BC6A355AB3}" dt="2020-02-13T20:12:59.552" v="52" actId="1076"/>
          <ac:spMkLst>
            <pc:docMk/>
            <pc:sldMk cId="2169894684" sldId="277"/>
            <ac:spMk id="7" creationId="{A4BA72A5-BF79-4099-8789-CE3F2445A7D3}"/>
          </ac:spMkLst>
        </pc:spChg>
        <pc:picChg chg="add mod modCrop">
          <ac:chgData name="HOWARD, BETH" userId="1e4209cc-e70d-47ae-bd76-d5f496a8d4c7" providerId="ADAL" clId="{C2A162E7-41D0-4BD3-9B78-02BC6A355AB3}" dt="2020-02-13T19:55:49.778" v="41" actId="14100"/>
          <ac:picMkLst>
            <pc:docMk/>
            <pc:sldMk cId="2169894684" sldId="277"/>
            <ac:picMk id="3" creationId="{724EBB2F-DAD0-499E-A500-78124D6CA4C5}"/>
          </ac:picMkLst>
        </pc:picChg>
        <pc:picChg chg="add mod modCrop">
          <ac:chgData name="HOWARD, BETH" userId="1e4209cc-e70d-47ae-bd76-d5f496a8d4c7" providerId="ADAL" clId="{C2A162E7-41D0-4BD3-9B78-02BC6A355AB3}" dt="2020-02-13T20:12:14.394" v="45" actId="1076"/>
          <ac:picMkLst>
            <pc:docMk/>
            <pc:sldMk cId="2169894684" sldId="277"/>
            <ac:picMk id="4" creationId="{AF4D5FFE-F16A-4B4D-86B2-7A7B632FCE66}"/>
          </ac:picMkLst>
        </pc:picChg>
        <pc:picChg chg="mod">
          <ac:chgData name="HOWARD, BETH" userId="1e4209cc-e70d-47ae-bd76-d5f496a8d4c7" providerId="ADAL" clId="{C2A162E7-41D0-4BD3-9B78-02BC6A355AB3}" dt="2020-02-13T20:13:59.352" v="53" actId="1076"/>
          <ac:picMkLst>
            <pc:docMk/>
            <pc:sldMk cId="2169894684" sldId="277"/>
            <ac:picMk id="8" creationId="{27470238-8D77-46F3-8513-DD5465159A1E}"/>
          </ac:picMkLst>
        </pc:picChg>
      </pc:sldChg>
      <pc:sldChg chg="addSp delSp modSp add mod setBg delAnim modAnim">
        <pc:chgData name="HOWARD, BETH" userId="1e4209cc-e70d-47ae-bd76-d5f496a8d4c7" providerId="ADAL" clId="{C2A162E7-41D0-4BD3-9B78-02BC6A355AB3}" dt="2020-02-13T20:20:34.676" v="77"/>
        <pc:sldMkLst>
          <pc:docMk/>
          <pc:sldMk cId="2987824096" sldId="278"/>
        </pc:sldMkLst>
        <pc:spChg chg="add del mod">
          <ac:chgData name="HOWARD, BETH" userId="1e4209cc-e70d-47ae-bd76-d5f496a8d4c7" providerId="ADAL" clId="{C2A162E7-41D0-4BD3-9B78-02BC6A355AB3}" dt="2020-02-13T20:15:25.743" v="61" actId="478"/>
          <ac:spMkLst>
            <pc:docMk/>
            <pc:sldMk cId="2987824096" sldId="278"/>
            <ac:spMk id="2" creationId="{BE486BFD-2D0C-44A8-9565-6DD0A61986B2}"/>
          </ac:spMkLst>
        </pc:spChg>
        <pc:spChg chg="add del mod">
          <ac:chgData name="HOWARD, BETH" userId="1e4209cc-e70d-47ae-bd76-d5f496a8d4c7" providerId="ADAL" clId="{C2A162E7-41D0-4BD3-9B78-02BC6A355AB3}" dt="2020-02-13T20:16:42.588" v="70" actId="478"/>
          <ac:spMkLst>
            <pc:docMk/>
            <pc:sldMk cId="2987824096" sldId="278"/>
            <ac:spMk id="3" creationId="{7F7C2D65-647D-4D67-9F3A-B726EF6D1031}"/>
          </ac:spMkLst>
        </pc:spChg>
        <pc:spChg chg="add del mod">
          <ac:chgData name="HOWARD, BETH" userId="1e4209cc-e70d-47ae-bd76-d5f496a8d4c7" providerId="ADAL" clId="{C2A162E7-41D0-4BD3-9B78-02BC6A355AB3}" dt="2020-02-13T20:16:38.319" v="68" actId="478"/>
          <ac:spMkLst>
            <pc:docMk/>
            <pc:sldMk cId="2987824096" sldId="278"/>
            <ac:spMk id="4" creationId="{86C62831-FC03-4CB4-9A78-53F3E4AC394C}"/>
          </ac:spMkLst>
        </pc:spChg>
        <pc:spChg chg="add">
          <ac:chgData name="HOWARD, BETH" userId="1e4209cc-e70d-47ae-bd76-d5f496a8d4c7" providerId="ADAL" clId="{C2A162E7-41D0-4BD3-9B78-02BC6A355AB3}" dt="2020-02-13T20:18:14.532" v="72" actId="26606"/>
          <ac:spMkLst>
            <pc:docMk/>
            <pc:sldMk cId="2987824096" sldId="278"/>
            <ac:spMk id="10" creationId="{D85D5AA8-773B-469A-8802-9645A4DC9B7D}"/>
          </ac:spMkLst>
        </pc:spChg>
        <pc:spChg chg="add">
          <ac:chgData name="HOWARD, BETH" userId="1e4209cc-e70d-47ae-bd76-d5f496a8d4c7" providerId="ADAL" clId="{C2A162E7-41D0-4BD3-9B78-02BC6A355AB3}" dt="2020-02-13T20:18:14.532" v="72" actId="26606"/>
          <ac:spMkLst>
            <pc:docMk/>
            <pc:sldMk cId="2987824096" sldId="278"/>
            <ac:spMk id="12" creationId="{C75AF42C-C556-454E-B2D3-2C917CB812D5}"/>
          </ac:spMkLst>
        </pc:spChg>
        <pc:picChg chg="add del mod">
          <ac:chgData name="HOWARD, BETH" userId="1e4209cc-e70d-47ae-bd76-d5f496a8d4c7" providerId="ADAL" clId="{C2A162E7-41D0-4BD3-9B78-02BC6A355AB3}" dt="2020-02-13T20:19:09.614" v="73" actId="478"/>
          <ac:picMkLst>
            <pc:docMk/>
            <pc:sldMk cId="2987824096" sldId="278"/>
            <ac:picMk id="5" creationId="{9D9085EB-528D-482D-9B24-C2272FE2FC57}"/>
          </ac:picMkLst>
        </pc:picChg>
        <pc:picChg chg="add del mod">
          <ac:chgData name="HOWARD, BETH" userId="1e4209cc-e70d-47ae-bd76-d5f496a8d4c7" providerId="ADAL" clId="{C2A162E7-41D0-4BD3-9B78-02BC6A355AB3}" dt="2020-02-13T20:19:44.029" v="75" actId="478"/>
          <ac:picMkLst>
            <pc:docMk/>
            <pc:sldMk cId="2987824096" sldId="278"/>
            <ac:picMk id="6" creationId="{EF65299A-E36E-421B-A398-852C54C794FE}"/>
          </ac:picMkLst>
        </pc:picChg>
        <pc:picChg chg="add mod">
          <ac:chgData name="HOWARD, BETH" userId="1e4209cc-e70d-47ae-bd76-d5f496a8d4c7" providerId="ADAL" clId="{C2A162E7-41D0-4BD3-9B78-02BC6A355AB3}" dt="2020-02-13T20:20:10.716" v="76"/>
          <ac:picMkLst>
            <pc:docMk/>
            <pc:sldMk cId="2987824096" sldId="278"/>
            <ac:picMk id="7" creationId="{57D1606D-49E3-4847-AADE-FD0794EB83CE}"/>
          </ac:picMkLst>
        </pc:picChg>
      </pc:sldChg>
    </pc:docChg>
  </pc:docChgLst>
  <pc:docChgLst>
    <pc:chgData name="HOWARD, BETH" userId="1e4209cc-e70d-47ae-bd76-d5f496a8d4c7" providerId="ADAL" clId="{6F8248A3-3AF3-4C00-851E-3123F66EB143}"/>
    <pc:docChg chg="custSel modSld">
      <pc:chgData name="HOWARD, BETH" userId="1e4209cc-e70d-47ae-bd76-d5f496a8d4c7" providerId="ADAL" clId="{6F8248A3-3AF3-4C00-851E-3123F66EB143}" dt="2020-01-23T19:03:48.873" v="26" actId="1076"/>
      <pc:docMkLst>
        <pc:docMk/>
      </pc:docMkLst>
      <pc:sldChg chg="modSp">
        <pc:chgData name="HOWARD, BETH" userId="1e4209cc-e70d-47ae-bd76-d5f496a8d4c7" providerId="ADAL" clId="{6F8248A3-3AF3-4C00-851E-3123F66EB143}" dt="2020-01-23T19:03:48.873" v="26" actId="1076"/>
        <pc:sldMkLst>
          <pc:docMk/>
          <pc:sldMk cId="2877119008" sldId="256"/>
        </pc:sldMkLst>
        <pc:spChg chg="mod">
          <ac:chgData name="HOWARD, BETH" userId="1e4209cc-e70d-47ae-bd76-d5f496a8d4c7" providerId="ADAL" clId="{6F8248A3-3AF3-4C00-851E-3123F66EB143}" dt="2020-01-23T19:03:48.873" v="26" actId="1076"/>
          <ac:spMkLst>
            <pc:docMk/>
            <pc:sldMk cId="2877119008" sldId="256"/>
            <ac:spMk id="2" creationId="{078587B7-DC72-4AF5-83A5-0EF793686ED7}"/>
          </ac:spMkLst>
        </pc:spChg>
        <pc:spChg chg="mod">
          <ac:chgData name="HOWARD, BETH" userId="1e4209cc-e70d-47ae-bd76-d5f496a8d4c7" providerId="ADAL" clId="{6F8248A3-3AF3-4C00-851E-3123F66EB143}" dt="2020-01-23T19:03:44.403" v="25" actId="27636"/>
          <ac:spMkLst>
            <pc:docMk/>
            <pc:sldMk cId="2877119008" sldId="256"/>
            <ac:spMk id="3" creationId="{E76CE998-E98C-4DF2-8CA2-A214BEE4CD19}"/>
          </ac:spMkLst>
        </pc:spChg>
      </pc:sldChg>
    </pc:docChg>
  </pc:docChgLst>
</pc:chgInfo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.14748E9" units="dev"/>
        </inkml:traceFormat>
        <inkml:channelProperties>
          <inkml:channelProperty channel="X" name="resolution" value="0.28222" units="1/cm"/>
          <inkml:channelProperty channel="Y" name="resolution" value="0.28222" units="1/cm"/>
          <inkml:channelProperty channel="T" name="resolution" value="1" units="1/dev"/>
        </inkml:channelProperties>
      </inkml:inkSource>
      <inkml:timestamp xml:id="ts0" timeString="2018-02-16T14:31:46.072Z"/>
    </inkml:context>
    <inkml:brush xml:id="br0">
      <inkml:brushProperty name="width" value="0.10194" units="cm"/>
      <inkml:brushProperty name="height" value="0.10194" units="cm"/>
      <inkml:brushProperty name="color" value="#FF000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10244">
    <iact:property name="dataType"/>
    <iact:actionData xml:id="d0">
      <inkml:trace xmlns:inkml="http://www.w3.org/2003/InkML" xml:id="stk0" contextRef="#ctx0" brushRef="#br0">4804 1320 0,'0'0'16,"0"0"-16,0 0 0,-24 19 0,21 -19 15,-3 0 -15,0 0 16,0 0 -16,0 0 15,-3 -3 -15,0 0 16,0 -3 -16,0 -4 16,-1 1 -16,1 -3 15,-3 0 -15,3 -7 32,0 -2 -32,0 -4 0,0 4 15,3 2 -15,0 -2 16,-6 -7 -16,0 4 15,-1 -1 -15,1 4 16,-3 2 -16,0 1 16,3 3 -16,0 6 15,3 -1 -15,-3 1 32,-6 0 -32,-16 6 0,4 3 15,6 3 -15,0 0 16,-10 6 -16,-8 4 15,9 -4 -15,5 -3 16,1 0 -16,-6 -6 16,8 -3 -16,4 -3 31,6 0 -31,0 -4 0,0 -2 16,0 -9 -16,0 -7 15,2 7 -15,-2 -7 16,-9 -6 -16,0 1 15,3 2 -15,3 10 16,-1 2 -16,-5 -2 31,-12 2 -31,9 7 0,5 3 16,4 3 -16,-12 0 16,-12 6 -16,5 0 15,13 3 -15,-9 3 16,-13 0 -16,10 0 15,15 0 -15,0 0 16,-10 4 -16,-8 -4 31,0 -3 -31,14 0 0,-8 0 16,-6 0 -16,5 0 16,10 -3 -16,-3 0 15,-12 0 -15,-10 -3 16,19 0 -16,3 0 15,-10 0 -15,-2 -3 16,12 -1 -16,5 4 31,1 0 -31,-9 0 0,-12 0 16,8 3 -16,10 0 16,-12 3 -16,-7 3 15,7 1 -15,12 -1 16,-3 0 -16,-10 6 15,1 0 -15,3 -3 20,5 1 -20,1 -4 0,-6 -3 15,2 -3 -15,7 -3 16,6 -3 -16,3 -4 16,0 1 -16,0 0 15,-10 -6 -15,1 3 16,0 -1 -16,6 4 31,0 -3 -31,-3 0 0,-4 -1 16,-5 4 -16,-3 6 15,12 3 -15,5 3 16,-8 6 -16,-15 4 16,-1 -4 -16,16 0 15,0 3 -15,-6 10 16,2 2 -16,-8 10 31,12 -10 -31,6 -2 0,0 21 16,2 0 -16,4 -10 15,-3 7 -15,0 3 16,3 -6 -16,3 -9 16,3 5 -16,0 7 15,3 -6 -15,3 -13 31,3 1 -31,3 -4 0,0 -6 16,0 -2 -16,0 -4 16,0 -3 -16,0 0 15,0 -3 -15,3 0 16,9 -3 -16,4 0 16,2 0 -16,0 0 31,-6 0 -31,-6 3 0,3 3 15,4 3 -15,2 6 16,0 6 -16,3 10 16,0 0 -16,-8 -10 28,-4 0 -28,0 -2 16,6 5 -16,9 4 16,3 -4 -16,1 -3 31,-10 -5 -31,6 -7 0,13 0 15,-1 0 -15,-15 -6 16,3 -6 -16,16 0 16,-1 -3 -16,-6 -4 15,4 4 -15,2 3 16,-5 -6 -16,-16 6 31,9 3 -31,3 3 0,13 3 16,-13 0 -16,0 3 15,4 3 -15,-1 6 16,0 7 -16,-17 -10 16,2 0 -16,9 7 31,3 2 -31,1 1 0,-7 2 16,0 -12 -16,12 4 15,4 -4 -15,-19 -9 16,-3 0 -16,25 -9 15,-1 0 -15,-12 -3 16,7 -4 -16,8 -2 16,-8 0 -16,-16 6 15,0 3 -15,15 -4 32,4 4 -32,-16 3 0,0 3 15,13 3 -15,-1 3 16,-12 -3 -16,-6 0 15,1 4 -15,8 -1 16,6 -3 -16,1 -6 16,-4 0 -16,3 -3 20,7 -4 -20,-10 4 0,-12 0 16,0 0 -16,13 -3 15,2 0 -15,-9 2 16,-6 4 -16,1 0 15,2 0 -15,3 0 16,0 3 -16,-3 3 16,-5 -3 -16,-4 0 31,3 0 -31,6 -6 0,9 -9 16,7 -10 -16,-13 4 15,3 -1 -15,10 -11 16,-4 -10 -16,-6 6 15,-12 9 -15,4 -27 16,-4 9 -16,-3 12 31,6 -18 -31,-3 -3 0,-3 15 16,-15 40 -16</inkml:trace>
    </iact:actionData>
  </iact:action>
  <iact:action type="remove" startTime="18743">
    <iact:property name="style" value="instant"/>
    <iact:actionData xml:id="d1" ref="#d0"/>
  </iact:action>
  <iact:action type="add" startTime="49876">
    <iact:property name="dataType"/>
    <iact:actionData xml:id="d2">
      <inkml:trace xmlns:inkml="http://www.w3.org/2003/InkML" xml:id="stk1" contextRef="#ctx0" brushRef="#br0">1214 680 0,'0'0'15,"0"0"-15,-3 0 16,-1 0 -16,1 0 0,0 0 15,0 0 -15,-3 0 16,3 0 -16,-3 0 16,0 0 -16,-6 0 15,-9 3 1,-3 -3 0,-1 0 -16,4 0 15,6 0 -15,-6 -3 16,-6 0 -16,2 0 15,-2 0 -15,6 0 16,6 3 -16,3 0 16,3 -4 -16,-6 1 31,-4 0 -31,1 -3 0,-6 0 16,3 0 -16,3 0 19,3 0 -19,-1 0 16,-5 -1 -16,-3 1 15,0 -3 -15,0 0 16,5 3 -16,4 0 31,3 3 -31,0 0 0,-6 -1 0,-6 1 32,-1 0 -32,4 0 0,3 0 15,6 3 -15,0 0 16,-3 -3 -16,-7 0 15,1 0 -15,-3 0 16,0 0 -16,6 3 31,6 -3 -31,2 3 0,-2 -3 16,-3 0 -16,0 0 16,0 0 -16,-3 -1 15,0 1 -15,-1 3 16,4 0 -16,3 0 15,3 3 -15,-3 1 32,0 -1 -32,-6 0 0,0 0 15,2 0 -15,1 0 16,3 0 -16,3 -3 16,0 3 -16,0 0 15,3 -3 -15,0 0 16,3 0 -16,0 0 0,0 3 15,0 0 -15,0 0 32,0 6 -32,0 1 15,0 2 -15,0 3 16,3 1 -16,0 -4 16,0 -3 -16,0 0 15,3 0 -15,0 1 15,3 -1 -15,3 3 31,0 0 -31,3 4 0,3 -1 16,0 0 -16,0 -2 15,-3 -4 -15,-2 0 16,2 0 -16,3 -3 16,3 0 -16,3 1 15,3 -1 -15,-2 0 31,-7 -3 -31,-3 -3 0,3 0 16,6 3 -16,6 0 16,4 0 -16,-7 -3 15,-9 0 -15,3 0 16,9 0 -16,7 0 16,-4 0 -16,-9 0 31,-3 0 -31,1 -3 0,14 -3 15,0 0 -15,0 3 16,-11 0 -16,-1 -4 16,12 1 -16,-3 3 15,1 0 -15,-10 0 16,-3 0 -16,6 3 16,10 0 -16,-4 3 31,-3 3 -31,-6 -3 0,1 -3 15,2 0 -15,0 0 16,3 0 -16,-6 0 16,-5 0 -16,-4 -3 15,-3 3 -15,0 -3 16,-3 0 -16,0 0 31,0 0 -31,-3 0 0,0 3 0,0 -3 16,-3 0 -16,0 -3 15,0 0 -15,0 -1 21,0 1 -21,-3 0 16,0 0 -16,-3 0 15,-6 -3 1,-6 0 -16,-4 2 31,4 1 -31,3 3 0,0 -3 16,-3 0 -16,-3 0 15,-7 3 -15,-2 0 16,30 3 -16</inkml:trace>
    </iact:actionData>
  </iact:action>
  <iact:action type="remove" startTime="62867">
    <iact:property name="style" value="instant"/>
    <iact:actionData xml:id="d3" ref="#d2"/>
  </iact:action>
  <iact:action type="add" startTime="89708">
    <iact:property name="dataType"/>
    <iact:actionData xml:id="d4">
      <inkml:trace xmlns:inkml="http://www.w3.org/2003/InkML" xml:id="stk2" contextRef="#ctx0" brushRef="#br0">3757 1198 0,'0'0'15,"0"0"-15,-3 0 32,-3 -3 -32,-6 3 0,-7 0 15,1 0 -15,3 3 16,0 0 -2,3 0 -14,-3 -3 0,-3 3 16,-7 0 -16,1 0 16,3 0 -16,3 0 31,3 0 -31,-1 0 0,-5 0 16,-6 1 -16,-6 -4 15,15 0 -15,-1 -4 16,1 1 -16,3 0 15,-6 0 -15,-3 -3 16,2 3 -16,4 0 31,3 0 -31,0 0 0,0 0 16,3 0 -16,0 0 16,-3 0 -16,-1 0 15,-2 -1 -15,0 1 16,6 0 -16,0 3 15,3 -3 -15,3 3 16,0 0 -16,3 0 31,0 0 -31,0 0 0,0 0 16,3 0 -16,0 0 16,0 0 -16,0 0 0,0 0 0,0 0 0,0 0 15,0 0 -15,3 -3 0,3 0 31,6 0 1,3 -3 -32,0 -3 15,0 -3 -15,0 2 16,-3 1 -16,1 -3 16,8 -3 -16,0 -1 15,0 4 -15,-6 3 16,0 0 -16,-3 2 31,1 1 -31,-4 0 0,0 3 20,0 0 -20,-3 0 15,0 3 -15,0 0 16,-3 0 -16,-3 0 0,0 0 16,0 0 -16,0 0 0,-3 3 0,0 3 31,0 0 -31,-3 0 31,0 4 -31,-9 2 16,-3 0 -16,2 -3 15,4 1 -15,0 -1 16,0 0 -16,-3 0 16,0 0 -16,3 1 15,0 -4 -15,-4 0 16,1 0 -16,-6 0 31,3 0 -31,3 0 0,3 -3 16,0 3 -16,2 -2 15,4 -1 -15,0 -3 16,0 3 -16,3 -3 16,0 0 -16,0 0 15,3 0 -15,0 0 16,0 0 -16,0 0 0,0 0 0,0 3 31,0 0 -31,3 0 0,0 3 16,3 0 -1,0 0 -15,10 0 16,2 1 0,0 -4 -16,-3 0 15,-3 0 -15,0 -3 31,-3 0 -31,3 0 0,-2 0 16,2 0 -16,6 0 16,3 0 -16,-3 0 4,-18 0 -4</inkml:trace>
    </iact:actionData>
  </iact:action>
  <iact:action type="add" startTime="92582">
    <iact:property name="dataType"/>
    <iact:actionData xml:id="d5">
      <inkml:trace xmlns:inkml="http://www.w3.org/2003/InkML" xml:id="stk3" contextRef="#ctx0" brushRef="#br0">3981 1449 0,'0'0'15,"-6"0"-15,-6 3 16,-7 0 -16,-2 -3 16,3 0 -16,-3 0 15,0 3 -15,0 0 16,-4 4 -16,4 -4 15,0 0 -15,0 0 32,-10 3 -32,7 -3 0,0 0 15,3 0 -15,0 -3 16,-7 0 -16,4 3 16,3 0 -16,0 0 15,6 -3 -15,0 0 16,2 0 -16,-2 0 15,-6 3 -15,-3 0 32,6 0 -32,3 -3 0,2 0 15,4 0 -15,0 0 16,0 0 -16,3 0 16,0 0 -16,0 -3 15,0 0 -15,0 3 16,0 0 -16,0 0 31,0 0 -31,3 0 0,0 -3 0,0 3 16,0 0 -16,0 0 15,3 0 -15,0 0 0,0 0 0,0 0 16,0 -3 -16,0 0 0,3 -3 31,3 0 -15,3 -3 15,3 -1 -31,3 1 0,3 0 16,3 0 -16,-2 -3 15,-1 -1 -15,-3 4 16,-3 0 -16,0 0 16,-3 -3 -16,3 -1 15,-3 4 -15,0 0 31,-3 3 -31,1 0 0,-1 3 16,-3 -1 -16,0 1 0,-3 3 16,0 0 -16,0 0 0,0 0 0,0 0 15,-6 0 -15,0 0 47,-4 3 -47,1 1 16,0 2 -16,-12 9 15,-9 0 -15,12 -2 16,3 -4 -16,-7 3 16,4 3 -16,3 -2 15,0 -4 -15,3 0 16,-3 0 -16,-4 0 16,4 1 -16,6 -1 31,0 -3 -31,3 0 0,0 0 15,3 -3 -15,0 0 16,0 0 -16,0 0 0,3 -3 16,0 0 -16,0 0 3,0 0 -3,0 4 15,0 -4 -15,3 3 0,6 0 47,3 0 -31,0 0 -16,3 0 15,1 0 -15,-1 0 16,0 -3 -16,3 3 16,12 0 -16,-6 -3 15,-5 0 -15,-4 0 32,0 0 -32,-3 0 0,0 0 15,0 0 -15,3 0 16,-6 -3 -16,-9 3 15</inkml:trace>
    </iact:actionData>
  </iact:action>
  <iact:action type="add" startTime="95845">
    <iact:property name="dataType"/>
    <iact:actionData xml:id="d6">
      <inkml:trace xmlns:inkml="http://www.w3.org/2003/InkML" xml:id="stk4" contextRef="#ctx0" brushRef="#br0">4099 64 0,'0'0'16,"0"0"-16,0 0 16,0 0 -16,0 0 0,-3 -3 0,0 3 15,0 0 -15,0 -3 16,-3 -1 -1,0 1 -15,0 0 32,0 0 -32,-4 0 15,1 0 -15,-3 0 16,-6 0 0,0 3 -16,0 0 0,0 3 15,-1 0 -15,-8 0 16,-6 0 -16,6 3 31,5 -3 -31,4 1 0,0 -1 16,-3 0 -16,-12 3 15,2 0 -15,10 -3 15,3 0 -15,3 0 16,-6 0 -16,-4 0 15,-5 0 -15,12 -3 16,3 0 -16,0 0 31,6 3 -31,-3 0 0,-1 -3 16,1 4 -16,-3 -4 15,-6 3 -15,3 -3 16,3 0 -16,6 0 16,0 0 -16,2 0 15,1 0 -15,0 0 31,3 0 -31,0 0 0,3 0 16,0 0 -16,0 0 16,0 0 -16,0 0 15,0 0 -15,0 0 0,0 0 0,0 0 16,0 0 -16,0 0 0,6 0 0,0 -3 31,10 -1 0,-4 1 -31,0 0 16,0 -3 -16,-3 0 16,0 0 -16,0 0 15,3 -3 -15,3 -1 16,1 1 -16,-4 3 16,0 0 -16,-3 3 31,0 -3 -31,-3 3 0,-3 0 15,0 0 -15,0 3 0,-3 0 16,0 0 -16,0 0 0,0 0 0,0 0 16,-3 0 -16,-6 3 31,0 3 14,-3 0 -45,0 3 0,0 0 16,-1 0 -16,-2 1 15,-3 -1 -15,-3 0 16,0 -3 -16,6 -3 16,2 0 -16,1 3 15,0 1 -15,3 -4 32,0 0 -32,3 0 0,0 0 0,0 0 31,3 0 -31,0 0 0,3 -3 0,0 0 0,0 0 15,0 0 -15,0 0 0,0 0 0,0 0 16,0 0 -16,0 3 0,0 0 0,3 3 47,0 0 -16,6 4 -31,0 2 16,6 0 -16,0 -3 15,4 4 -15,-4 -4 16,-3 0 -16,0 -3 16,-3 -3 -16,-3 0 15,3 0 -15,-3 0 32,0 0 -32,0 1 0,0 -1 15,0 0 -15,0 0 16,-6 -3 -16</inkml:trace>
    </iact:actionData>
  </iact:action>
  <iact:action type="remove" startTime="107517">
    <iact:property name="style" value="instant"/>
    <iact:actionData xml:id="d7" ref="#d4"/>
    <iact:actionData xml:id="d8" ref="#d5"/>
    <iact:actionData xml:id="d9" ref="#d6"/>
  </iact:action>
  <iact:action type="add" startTime="110905">
    <iact:property name="dataType"/>
    <iact:actionData xml:id="d10">
      <inkml:trace xmlns:inkml="http://www.w3.org/2003/InkML" xml:id="stk5" contextRef="#ctx0" brushRef="#br0">3963 373 0,'0'0'20,"0"0"-20,-3 0 0,0 0 16,0 0 -16,-3 0 16,-1 0 -16,1 0 15,0 3 -15,0 0 32,-3 0 -32,-6 -3 0,-6 4 15,0 -1 -15,6 -3 16,2 3 -16,1 0 15,0 0 -15,0 0 16,0 0 -16,-3 -3 31,-3 3 -31,-4 -3 0,1 0 0,6 0 32,3 0 -32,0 0 0,0 0 15,0 0 -15,-6 0 16,-4 -3 -16,-2 0 15,6 0 -15,6 3 16,0 -3 -16,3 0 31,0 3 -31,0 -3 0,-4 0 16,-5 -1 -16,0 1 16,0 0 -16,0 0 15,3 3 -15,2 0 16,1 0 -16,3 -3 15,0 0 -15,0 0 16,0 0 -16,-3 0 31,-3 3 -31,3 0 0,0 0 16,-1 0 -16,4 0 16,0 0 -16,3 0 15,0 0 -15,0 0 16,3 0 -16,0 0 0,0 0 15,0 3 -15,0 0 31,3 -3 -31,-3 3 0,3 -3 0,0 3 0,0 -3 15,0 0 -15,0 0 0,0 0 0,0 0 16,0 0 -16,0 0 0,0 0 0,0 0 16,0 0 -16,0 0 0,3 3 0,6 0 93,0 0 -93,6 -3 16,-3 -3 -16,1 0 16,-1 0 -16,0 -3 15,3 0 -15,6 -3 16,0 0 -16,-3 -1 31,1 1 -31,-7 3 0,-3 0 16,0 3 -16,0 0 15,-3 0 -15,0 0 16,0 0 -16,0 -1 16,-3 1 -16,0 0 15,-3 3 -15,0 0 16,0 0 -16,0 0 0,0 0 0,0 0 31,0 0 -31,0 0 0,-3 0 0,-3 3 31,-6 0 -15,-6 4 -16,0 -1 16,0 0 -16,2 3 15,1 -3 -15,3 3 31,0 1 -31,0 -4 0,-3 0 16,0 0 -16,-4 3 16,4 -3 -16,6 -3 29,0 0 -29,3 1 16,0 -1 -16,0 0 16,0 0 -16,0 0 31,3 0 -31,0 0 0,0 -3 15,0 3 -15,0 0 0,0 0 0,0 0 16,3 -3 -16,0 3 16,0 0 -16,0 0 15,0 0 -15,0 1 16,0 -1 -16,0 0 16,0 0 -16,0 0 31,3 3 -31,0 0 15,0 -3 -15,0 3 16,3 0 -16,3 0 16,3 1 -1,0 -1 -15,0 0 16,0 0 -16,-3 0 16,1 -3 -16,-4 0 31,3 0 -31,-3 0 0,0 0 15,3 1 -15,0 -1 16,0 -3 -16,3 3 16,-3 0 -16,0 0 15,0 -3 -15,1 3 16,-1 -3 -16,-3 0 31,0 0 -31,-6 0 0</inkml:trace>
    </iact:actionData>
  </iact:action>
  <iact:action type="remove" startTime="116082">
    <iact:property name="style" value="instant"/>
    <iact:actionData xml:id="d11" ref="#d10"/>
  </iact:action>
  <iact:action type="add" startTime="116083">
    <iact:property name="dataType"/>
    <iact:actionData xml:id="d12">
      <inkml:trace xmlns:inkml="http://www.w3.org/2003/InkML" xml:id="stk6" contextRef="#ctx0" brushRef="#brinv">0 0 0</inkml:trace>
    </iact:actionData>
  </iact:action>
  <iact:action type="add" startTime="116084">
    <iact:property name="dataType"/>
    <iact:actionData xml:id="d13">
      <inkml:trace xmlns:inkml="http://www.w3.org/2003/InkML" xml:id="stk7" contextRef="#ctx0" brushRef="#brinv">4816 1697 0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.14748E9" units="dev"/>
        </inkml:traceFormat>
        <inkml:channelProperties>
          <inkml:channelProperty channel="X" name="resolution" value="0.28222" units="1/cm"/>
          <inkml:channelProperty channel="Y" name="resolution" value="0.28222" units="1/cm"/>
          <inkml:channelProperty channel="T" name="resolution" value="1" units="1/dev"/>
        </inkml:channelProperties>
      </inkml:inkSource>
      <inkml:timestamp xml:id="ts0" timeString="2018-02-16T14:36:40.933Z"/>
    </inkml:context>
    <inkml:brush xml:id="br0">
      <inkml:brushProperty name="width" value="0.1016" units="cm"/>
      <inkml:brushProperty name="height" value="0.1016" units="cm"/>
      <inkml:brushProperty name="color" value="#FF000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35372">
    <iact:property name="dataType"/>
    <iact:actionData xml:id="d0">
      <inkml:trace xmlns:inkml="http://www.w3.org/2003/InkML" xml:id="stk0" contextRef="#ctx0" brushRef="#br0">1380 913 0,'0'0'16,"0"0"-16,4 0 0,89 -31 16,-84 22 -16,1 3 15,-1 -3 -15,0 -1 16,3 -5 -16,3 -6 31,-3 -1 -31,0 4 0,0 -1 16,0 4 -16,-2 0 15,-1 -1 -15,-3 -2 16,-3 0 -16,-3 -4 16,0 7 -16,0 0 15,-3 -1 -15,0 1 16,0 0 -16,-3 -4 16,0 1 -16,-4 -4 31,1 1 -31,0 5 0,0 1 15,0 3 -15,3 0 16,0 -1 -16,-3 1 16,-6 -6 -16,-3 -1 15,-1 1 -15,1 0 32,0 2 -32,3 4 0,3 0 0,0 -1 31,0 4 -31,-10 -6 0,-5 -3 15,3 2 -15,3 1 16,3 -4 -16,2 7 16,1 0 -16,0 0 15,-9 -1 -15,-12 1 32,14 3 -32,4 0 0,-3 0 14,-15 -4 -14,-1 4 16,10 3 -16,9 0 15,0 0 -15,-7 -3 16,-5 2 -16,-3 1 16,9 3 -16,2 -3 31,-8 0 -31,-3 3 0,-1 0 16,10 0 -16,6 0 15,-3 0 -15,0 3 16,-7 0 -16,-2 0 15,3 -3 -15,6 3 16,-4 0 -16,-5 3 16,3 -3 -16,0 0 31,5 3 -31,7 0 0,0 0 16,-9 6 -16,3 -3 15,-4 0 -15,1 3 16,3 1 -16,6 -1 15,3 -3 -15,-3 3 16,-7 0 -16,1 1 31,0 -1 -31,6 0 0,0 0 16,0 0 -16,2 4 16,4 2 -16,0 0 15,3 1 -15,0 -1 16,0 -3 -16,-3 0 15,0 1 -15,0 5 32,0 0 -32,3 1 0,0 -1 15,0 1 -15,3 -4 16,0 0 -16,0 4 16,0 -1 -16,3 4 15,0 -1 -15,0 0 16,3 -2 -16,0 -4 19,0 1 -19,0 -1 32,0 0 -32,3 4 0,0 -1 15,0 3 -15,0 -2 16,0 -7 -16,0 -3 16,-3 0 -16,6 4 15,0 -1 -15,3 0 16,3 1 -16,4 2 15,-1 -3 -15,-3 -3 32,0 1 -32,-3 -1 0,3 -3 15,7 3 -15,-1 -3 16,3 0 -16,-3 0 16,-3 1 -16,-6 -1 15,1 0 -15,5 0 16,3 0 -16,3 0 31,0 0 -31,-2 -3 0,-7 1 16,3 -1 -16,3 0 15,3 3 -15,1 0 16,-4 -3 -16,-3 0 16,-3 0 -16,0 0 15,3 0 -15,1 3 16,2 0 -16,3 -2 15,-3 -1 -15,-3 0 32,1 0 -32,-1 0 0,6 0 15,0 0 -15,0 0 16,-2 0 -16,-4 -3 16,-3 0 -16,0 0 15,6 0 -15,4 0 31,-1 3 -31,-3 -3 0,0 0 5,-6 0 -5,0 0 16,4 0 -16,2 0 15,0 -3 -15,3 0 16,-6 0 -16,-2 0 31,-1 0 -31,0 0 0,3 0 16,0 0 -16,3 0 15,1 -1 -15,-1 1 16,-6 0 -16,-3 0 16,3 0 -16,0 3 15,4 0 -15,-1 -3 16,0 0 -16,0 0 31,-3 0 -31,-6 0 0,0 0 0,-3 3 31,0 -3 -31,1 0 0,-1 0 16,0 0 -16,-6 3 0</inkml:trace>
    </iact:actionData>
  </iact:action>
  <iact:action type="remove" startTime="47737">
    <iact:property name="style" value="instant"/>
    <iact:actionData xml:id="d1" ref="#d0"/>
  </iact:action>
  <iact:action type="add" startTime="47738">
    <iact:property name="dataType"/>
    <iact:actionData xml:id="d2">
      <inkml:trace xmlns:inkml="http://www.w3.org/2003/InkML" xml:id="stk1" contextRef="#ctx0" brushRef="#brinv">0 0 0</inkml:trace>
    </iact:actionData>
  </iact:action>
  <iact:action type="add" startTime="47739">
    <iact:property name="dataType"/>
    <iact:actionData xml:id="d3">
      <inkml:trace xmlns:inkml="http://www.w3.org/2003/InkML" xml:id="stk2" contextRef="#ctx0" brushRef="#brinv">1628 940 0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.14748E9" units="dev"/>
        </inkml:traceFormat>
        <inkml:channelProperties>
          <inkml:channelProperty channel="X" name="resolution" value="0.28222" units="1/cm"/>
          <inkml:channelProperty channel="Y" name="resolution" value="0.28222" units="1/cm"/>
          <inkml:channelProperty channel="T" name="resolution" value="1" units="1/dev"/>
        </inkml:channelProperties>
      </inkml:inkSource>
      <inkml:timestamp xml:id="ts0" timeString="2018-02-16T15:22:52.636Z"/>
    </inkml:context>
    <inkml:brush xml:id="br0">
      <inkml:brushProperty name="width" value="0.10194" units="cm"/>
      <inkml:brushProperty name="height" value="0.10194" units="cm"/>
      <inkml:brushProperty name="color" value="#FF000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13731">
    <iact:property name="dataType"/>
    <iact:actionData xml:id="d0">
      <inkml:trace xmlns:inkml="http://www.w3.org/2003/InkML" xml:id="stk0" contextRef="#ctx0" brushRef="#br0">3051 153 0,'0'0'16,"0"0"-16,-3 0 0,-30 -13 15,21 10 -15,-6 0 0,-6 0 32,-1 0 -32,7 0 0,3 0 15,0 0 -15,-3 0 16,-7 0 -16,-2 0 16,3 0 -16,6 0 15,3 -1 -15,3 4 16,-4 -3 -16,-5 0 31,-6 -3 -31,-3 3 0,5 0 16,4 0 -16,0 -3 15,-9 0 -15,0 0 16,5 -1 -16,4 4 16,3 0 -16,0 0 15,-3 0 -15,-10 0 31,1 0 -31,6 0 0,3 0 16,-1 0 -16,1 0 16,-9 0 -16,3 0 15,6 3 -15,2 0 16,4 0 -16,-3 0 16,-3 0 -16,-6 0 15,-1 0 -15,4 0 31,3 0 -31,0 0 0,-13 3 16,4 -3 -16,6 0 16,6 0 -16,0 0 15,2 0 -15,-8 0 16,-9 0 -16,0 0 16,11 0 -16,1 0 19,-3 0 -19,-9 0 31,5 0 -31,4 0 0,3 0 16,3 0 -16,-3 0 16,-13 0 -16,1 0 15,3 0 -15,6 -3 16,-1 3 -16,-11 -3 16,3 0 -16,9 3 31,2 0 -31,1 0 0,-12 0 15,0 0 -15,2 0 16,10 0 -16,-3 0 16,-9 0 -16,-4 0 15,10 3 -15,6 0 16,0 0 -16,-13 3 31,-5 -3 -31,6 3 0,11 0 16,-2 0 -16,-6 4 15,-6 -1 -15,5 3 16,13 -3 -16,3 0 16,-6 1 -16,-6 2 15,-10 0 -15,10 0 16,6 -2 -16,0 8 31,-4 0 -31,-2 7 0,-3 -4 16,9 -5 -16,2 -4 15,1 6 -15,3 4 16,-6 8 -16,-3 1 16,0 -3 -16,-4 -1 15,4 10 -15,6 0 16,3 -10 -16,-3 4 31,-4 12 -31,-2 3 0,6 -9 16,0 -4 -16,-3 26 15,9 -23 -15,2 1 16,-2 18 -16,3 -12 31,3 -9 -31,-6 12 0,3 3 0,0 -12 16,-3 9 -16,3 6 31,3 -15 -31,3 -4 0,-3 7 16,3 3 -16,0 -6 15,3 -6 -15,0 5 16,0 -2 -16,3 -6 16,0 -4 -16,0 -2 31,3 5 -31,0 1 0,3 3 16,0 -7 -16,0 -9 15,-3 1 -15,0 -1 16,3 3 -16,-3 1 15,0 -1 -15,3 1 32,-3 -4 -32,4 0 0,2 -2 0,3 2 31,3 -3 -31,-3 -3 0,0 1 16,-3 -1 -16,0 0 15,4 3 -15,2 0 16,3 4 -16,0 -1 15,3 0 -15,-5 -2 16,-7 -4 -16,0 -3 31,3 3 -31,6 0 0,3 4 16,4 -4 -16,-4 3 16,-6 -3 -16,3 4 15,0 2 -15,7 0 16,2 4 -16,-6 -7 18,-9 -3 -18,-3 0 0,3 0 16,4 1 -16,5 -1 15,3 3 -15,-3 -3 16,-2 0 -16,-4 1 16,3 -1 -16,3 3 15,0 0 -15,4 1 16,-7 -4 -16,-6 0 15,-3 -3 -15,6 0 32,6 0 -32,1 1 0,5 -1 15,-9 -3 -15,-3 3 16,3 0 -16,7 0 16,5 -6 -16,-9 0 15,-6 0 -15,-2 0 16,-1 0 -16,6 6 31,3 -6 -31,9 0 0,-5 0 16,-10 0 -16,3 0 15,9 -6 -15,4 6 16,-4 -3 -16,-9 0 16,-6 3 -16,0 0 15,10 -3 -15,5 0 16,3 0 -16,-9 0 31,-6 -3 -31,7 0 0,8 -1 16,3 -2 -16,-11 3 15,-4 -3 -15,0 -3 16,3 -1 -16,9 -2 16,1 3 -16,-10 -1 15,0 1 -15,3 0 31,10 -3 -31,-4 -1 0,-12 4 16,1 -6 -16,-4 -1 16,3 4 -16,12 -3 20,4 -1 -20,-13 4 16,-3 0 -16,9 -10 16,3 -3 -16,-2 4 31,-10 5 -31,-3 1 0,0 3 15,10 -10 -15,2 -8 16,0 2 -16,-9 9 16,0 1 -16,-2 0 15,5 -16 -15,3 3 16,-3 6 -16,-2 4 16,-4 -1 -16,0 -14 31,-3 8 -31,-3 3 0,0 -2 15,6 -13 -15,-2 9 16,2 3 -16,3 1 16,0 -13 -16,-6 3 15,-6 6 -15,-3 10 16,6 -19 -16,-2 3 31,-4 12 -31,0 1 0,6 -13 16,-3 0 -16,0 6 15,-3 10 -15,0 -13 16,-3 0 -16,0 4 16,0 2 -16,0 3 15,-3 -12 -15,0 4 16,0 5 -16,0 10 31,0 -16 -31,-3 6 0,0 4 16,0 2 -16,0 4 15,0 -1 -15,0 -5 16,-3 -1 -16,0 3 16,0 4 -16,0 6 15,0 -1 -15,3 4 37,-3 0 -37,0 -4 0,0 1 15,-1 -3 -15,-2 2 16,0 1 -16,-3 0 15,0 2 -15,0 1 16,0 3 -16,0 0 16,3 3 -1,0 0 1,0 -1 -16,-1 4 0,4 0 16,-3 0 -16,0 0 15,-9 -3 -15,-3 0 16,0 3 -16,2 0 15,4 0 -15,15 3 16</inkml:trace>
    </iact:actionData>
  </iact:action>
  <iact:action type="remove" startTime="25389">
    <iact:property name="style" value="instant"/>
    <iact:actionData xml:id="d1" ref="#d0"/>
  </iact:action>
  <iact:action type="add" startTime="71540">
    <iact:property name="dataType"/>
    <iact:actionData xml:id="d2">
      <inkml:trace xmlns:inkml="http://www.w3.org/2003/InkML" xml:id="stk1" contextRef="#ctx0" brushRef="#br0">7184 1808 0,'0'0'15,"0"0"-15,0 0 0,0 0 16,0 0 -16,0 0 0,0 0 0,0 0 16,0 0 -16,-3 0 0,-3 0 31,0 0 -31,0 0 15,-3 -3 1,0 3 -16,3 0 16,-3 -3 -16,3 3 15,-4 -3 -15,1 0 16,0 -1 -2,-3 1 -14,0 -3 15,-3 0 -15,0 0 16,0 0 -16,0 -3 15,-1 0 -15,-2 -1 32,-3 1 -32,3 0 0,0 0 15,-10 -4 -15,4 1 16,6 3 -16,3 0 16,0 -3 -16,0 2 15,-1 -2 -15,4 0 16,0 3 -16,3 -1 15,-6 1 -15,0 3 32,0 0 -32,0 0 0,-1 0 15,4 3 -15,0 -3 16,0 2 -16,-3 -2 16,-3 3 -16,-6 3 15,-1 3 -15,7 0 16,0 0 -16,-3 4 31,-3 -1 -31,-19 6 0,13 -3 16,-3 3 -16,-1 1 15,-2 -1 -15,6 0 16,3 0 -16,2 -2 16,4 -4 -16,-3 0 15,-6 0 -15,8 -3 16,4 -3 -16,0 -3 31,0 -3 -31,0 -3 0,0 0 16,-1 -4 -16,-2 1 15,3 0 -15,0 -4 16,3 4 -16,0 -3 16,-4 -4 -16,1 4 15,-6 0 -15,0 -1 46,0 4 -46,2 3 0,-2 0 16,-3 3 -16,-6 0 16,11 -1 -16,1 4 15,-3 0 -15,0 3 16,-16 3 -16,7 0 16,0 4 -16,6 2 15,-7 -3 -15,-5 3 31,12 3 -31,2 1 0,1 -1 16,-15 3 -16,0 1 16,-1 -1 -16,4 -3 15,-7 0 -15,10 1 16,3 -1 -16,3 0 16,-1 -3 -16,-5 -3 15,0 1 -15,9 -4 31,-4 0 -31,-5 -3 0,0 0 16,8 -3 -16,4 0 16,0 -4 -16,0 1 15,0 0 -15,-7 -3 16,1 0 -16,3 3 31,3 -3 -31,0 -1 0,-4 1 16,-5 -3 -16,3 3 15,6 -1 -15,2 1 16,1 0 -16,0 0 16,-6 -3 -16,-6 2 15,2 4 -15,4 3 16,0 0 -16,-12 3 31,-4 3 -31,16 3 0,-3 4 16,0 2 -16,-19 6 15,10 -6 -15,9 1 16,-4 2 -16,-5 0 16,6 -2 -16,2 -1 15,7 0 -15,3 0 16,-3 -2 -16,-6 -1 31,-4 0 -31,7 -6 0,6 0 16,0 -3 -16,3 -3 15,-4 -3 -15,1 3 16,-3 -3 -16,0 0 16,6 3 -16,0 -1 15,3 1 -15,-1 0 32,1 3 -32,-9 6 0,-9 10 15,3 -1 -15,8 0 16,1 1 -16,-3 5 15,6 -2 -15,3 5 16,0 4 -16,3 -7 16,3 -2 -16,0 -1 31,3 0 -31,-1 1 0,4 5 16,4 1 -16,-1 -7 15,3 1 -15,-3 -7 16,3 -3 -16,0 3 15,3 1 -15,3 2 16,3 -3 -16,3 0 31,3 -2 -31,-5 -1 0,-1 -3 16,0 -3 -16,0 0 16,6 0 -16,3 -3 15,4 0 -15,-7 3 16,0 0 -16,-3 3 31,0 1 -31,4 -1 0,5 3 0,-3 0 0,-9 0 15,-3 0 -15,0 4 16,0 5 -16,1 7 16,-4 -4 -16,0 -3 15,3 -2 -15,3 -1 16,6 -3 -16,0 -2 31,-2 -4 -31,-1 -3 0,3 0 16,9 0 -16,4 -3 15,-10 -3 -15,-6 0 16,0 0 -16,-3 0 16,9 -3 -16,10 -1 15,-7 1 -15,-6 0 16,-3 0 -16,1 0 31,-1 0 -31,3 3 0,0 0 16,-3 3 -16,0 3 15,-5 0 -15,-1 3 16,-3 0 -16,0 0 16,-3 0 -16,0 3 15,0 1 -15,3 -1 16,0 3 -16,0 0 31,6 1 -31,3 -10 0,1 6 16,-1 -6 -16,18 0 15,-12 -3 -15,13 -6 16,-19 3 -16,0 -3 16,0 0 -16,0 -1 31,1 1 -31,-4 0 0,6 3 0,6 0 31,-6 0 -31,1 0 0,-4 3 16,0 3 -16,3 0 15,3 3 -15,-3 0 24,-2 0 -24,-1 1 16,0 -1 -16,0 3 31,0 -6 -31,28 3 0,-10 -6 15,0 -3 -15,-5 -12 16,-10 12 -16,12 -10 16,-3 -2 -16,-5 3 15,-1 -4 -15,9 -2 16,0 3 -16,-8 6 16,-4 -1 -16,-3 4 31,3 3 -31,0 3 0,-2 0 15,2 3 -15,-3 3 16,-6 0 -16,0 1 16,0 -1 -16,0 3 15,1 0 -15,-1 3 16,0 4 -16,0 -1 31,0 0 -31,6 1 0,-3 -4 16,19 12 -16,-16 -14 15,0 -7 -15,-3 0 16,21 3 -16,-5 -6 16,-13 -9 -16,0 3 15,3 -10 -15,0 4 16,10 -3 -16,-13 12 31,3 -7 -31,3 -2 0,-6 3 16,7 -3 -16,2 3 15,0 -1 -15,-9 4 16,-3 3 -16,-2 3 16,-1 0 -16,-3 0 15,3 3 -15,0 0 16,3 0 -16,6 3 19,-3 1 -19,1 -1 0,-1 0 16,0 0 -16,0 0 15,3 -3 -15,4 -3 16,-4 6 -16,0 -3 16,0 -3 -16,3 -3 31,-2 -3 -31,17 6 0,-6 -9 16,-6 0 -16,-2 0 15,8 -4 -15,0 -2 16,-6 -3 -16,-5 2 15,-1 1 -15,-3 0 16,-6 -1 -16,6 -5 31,7 -4 -31,-1 -5 0,-3 2 16,-3 4 -16,-3 -1 16,-3 -12 -16,0 4 15,-2 2 -15,-4 3 16,0 -12 -16,-6 1 15,0 5 -15,-3 9 16,0 -8 -16,-3 -7 16,0 9 -16,-4 7 31,-2 2 -31,-6 -2 0,0 -1 16,0 4 -16,3 5 15,15 16 -15</inkml:trace>
    </iact:actionData>
  </iact:action>
  <iact:action type="remove" startTime="84839">
    <iact:property name="style" value="instant"/>
    <iact:actionData xml:id="d3" ref="#d2"/>
  </iact:action>
  <iact:action type="add" startTime="84840">
    <iact:property name="dataType"/>
    <iact:actionData xml:id="d4">
      <inkml:trace xmlns:inkml="http://www.w3.org/2003/InkML" xml:id="stk2" contextRef="#ctx0" brushRef="#brinv">0 0 0</inkml:trace>
    </iact:actionData>
  </iact:action>
  <iact:action type="add" startTime="84841">
    <iact:property name="dataType"/>
    <iact:actionData xml:id="d5">
      <inkml:trace xmlns:inkml="http://www.w3.org/2003/InkML" xml:id="stk3" contextRef="#ctx0" brushRef="#brinv">7196 2435 0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.14748E9" units="dev"/>
        </inkml:traceFormat>
        <inkml:channelProperties>
          <inkml:channelProperty channel="X" name="resolution" value="0.28222" units="1/cm"/>
          <inkml:channelProperty channel="Y" name="resolution" value="0.28222" units="1/cm"/>
          <inkml:channelProperty channel="T" name="resolution" value="1" units="1/dev"/>
        </inkml:channelProperties>
      </inkml:inkSource>
      <inkml:timestamp xml:id="ts0" timeString="2018-02-16T15:26:02.699Z"/>
    </inkml:context>
    <inkml:brush xml:id="br0">
      <inkml:brushProperty name="width" value="0.10194" units="cm"/>
      <inkml:brushProperty name="height" value="0.10194" units="cm"/>
      <inkml:brushProperty name="color" value="#FF000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21331">
    <iact:property name="dataType"/>
    <iact:actionData xml:id="d0">
      <inkml:trace xmlns:inkml="http://www.w3.org/2003/InkML" xml:id="stk0" contextRef="#ctx0" brushRef="#br0">1804 2120 0,'0'0'16,"0"0"-16,-3 0 16,-46 10 -16,40 -10 0,0 0 0,0 0 15,-6 3 1,0 -3 -16,-3 0 15,3 0 -15,3 0 16,2 0 -16,1 0 16,0 0 -16,0 3 15,-3 -3 -15,-6 0 32,0 0 -32,0 0 0,5 0 15,-2 0 -15,3 0 16,3 0 -16,0 0 15,0 0 -15,0 3 16,0 -3 -16,-6 0 16,0 -3 -16,-4 0 14,4 3 -14,0 -3 16,0 0 -16,6 0 31,0 -1 -31,0 1 0,0 0 16,-3 0 -16,-1 0 15,-2 0 -15,0 -3 16,0 3 -16,-3 -3 16,3 3 -16,3 0 15,2 0 -15,1 0 32,0 -1 -32,0 4 0,0 0 15,-3 0 -15,-3 0 16,-3 0 -16,0 0 15,-1 0 -15,4 0 16,3 0 -16,0 0 16,3 0 -16,-6 0 31,-3 0 -31,-1 0 0,-2 -3 16,0 3 -16,6 0 15,3 0 -15,0 0 16,0 0 -16,0 0 15,-4 0 -15,-5 0 16,0 0 -16,0 -3 31,3 3 -31,3 0 0,2 0 16,-2 0 -16,-3 0 16,-3 -3 -16,3 0 15,-3 0 -15,2 3 16,7 -3 -16,0 0 15,3 3 -15,-3 0 16,3 0 -16,-3 0 31,-6 0 -31,-1 3 0,4 -3 16,0 0 -16,0 0 20,3 0 -20,3 3 15,0 -3 -15,0 3 16,3 0 -16,0 0 15,-4 0 -15,1 0 32,0 1 -32,0 -1 0,0 3 15,0 0 -15,0 0 16,3 0 -16,0 0 16,0 0 -16,0 1 15,6 -1 -15,-6 0 16,3 0 -16,0 0 31,0 0 -31,3 0 0,0 0 0,0 1 31,0 -1 -31,3 0 0,0 0 16,0 0 -16,3 0 16,0 0 -16,3 4 15,0 -1 -15,-3 -3 16,0 3 -16,3 0 15,-3 -3 -15,0 1 32,0 -1 -32,0 0 0,3 0 15,4 3 -15,-1 -3 16,3 0 -16,0 1 16,-3 -4 -16,-3 0 15,0 0 -15,0 0 16,0 0 -16,4 -3 31,-4 3 -31,3 -3 0,6 3 16,0 0 -16,3 -3 15,-3 0 -15,-2 0 16,-1 0 -16,-3 -3 16,3 3 -16,3 -3 20,3 0 -20,4 3 0,-7 0 15,-3 0 -15,-3 0 16,0 0 -16,0 0 16,0 0 -16,3 0 15,7 3 -15,5 -3 16,-6 3 -16,-3 0 31,-3 -3 -31,0 3 0,4 0 16,2 0 -16,3 0 15,-3 0 -15,-6 -3 16,1 0 -16,-1 0 16,0 0 -16,0 0 15,3 0 -15,6 -3 32,4 0 -32,-7 0 0,-3 0 15,-3 0 -15,6 3 16,7 -3 -16,5 3 15,-15 0 -15,0 0 16,-3 0 -16,0 0 16,1 0 -16,5 3 15,3 -3 -15,0 3 32,-3 -3 -32,-5 0 0,2 0 15,-3 0 -15,3 0 16,0 0 -16,3 0 15,-2 0 -15,-4 0 16,-3 -3 -16,-3 0 16,0 0 -16,0 0 15,0 0 -15,0 0 32,-3 -3 -32,3 -4 0,0 1 15,0 0 -15,1 -3 16,-1 -1 -16,-3 4 29,0 0 -29,0 0 16,-3 3 -16,0 0 16,-3 -1 -16,0 1 31,0 0 -31,-3 0 0,0 0 16,0 0 -16,0 0 15,0 0 -15,0 3 16,-3 -4 -16,0 1 15,0 0 -15,-1 0 16,1 0 -16,-3 0 16,-6 0 -16,0 3 31,0 -1 -31,0 1 0,-3 0 16,2 0 -16,4 3 15,3 0 -15,-3 0 16,-3 0 -16,15 0 15</inkml:trace>
    </iact:actionData>
  </iact:action>
  <iact:action type="remove" startTime="26218">
    <iact:property name="style" value="instant"/>
    <iact:actionData xml:id="d1" ref="#d0"/>
  </iact:action>
  <iact:action type="add" startTime="67111">
    <iact:property name="dataType"/>
    <iact:actionData xml:id="d2">
      <inkml:trace xmlns:inkml="http://www.w3.org/2003/InkML" xml:id="stk1" contextRef="#ctx0" brushRef="#br0">1958 1051 0,'0'0'0,"-3"0"0,-3 -3 0,-91 -31 15,70 31 -15,9 0 16,6 0 -16,3 0 15,0 0 -15,0 3 16,-7 -3 -16,-2 -1 31,-3 1 -31,-3 0 0,3 0 16,3 0 -16,2 0 16,4 0 -16,-3 0 15,-3 0 -15,-3 0 16,0 0 -16,-1 0 15,7 0 -15,0 0 32,3 0 -32,0 -1 0,-3 1 15,-6 0 -15,-1 -3 16,1 0 -16,0 3 16,6 0 -16,3 0 15,0 0 -15,-7 3 16,-2 -3 -16,0 3 15,-3 0 -15,6 0 16,3 0 -16,-1 0 31,4 3 -31,-6 0 0,-3 0 16,-3 0 -16,-1 0 16,4 0 -16,3 0 15,3 0 -15,-3 0 31,-3 0 -31,-4 -3 0,1 3 16,3 1 -16,6 -4 16,0 0 -16,-3 0 15,-4 0 -15,-2 0 16,-3 0 -16,3 0 16,6 0 -16,-1 -4 31,-2 1 -31,-3 0 0,0 0 15,-1 0 -15,7 0 16,0 0 -16,3 3 16,-3 0 -16,-3 0 15,-4 -3 -15,1 3 16,0 -3 -16,6 3 16,0 0 -16,-1 0 31,-2 0 -31,-3 0 0,0 -3 15,9 3 -15,0 0 16,2 0 -16,4 0 16,-3 3 -16,-3 0 15,-3 0 -15,3 0 16,-3 0 -16,3 0 16,-1 3 -16,4 4 31,0 -4 -31,3 0 0,0 3 15,0 -3 -15,-3 3 16,0 4 -16,0 -1 16,-1 3 -16,4 1 15,0 -1 -15,-3 6 16,3 -2 -16,3 -4 31,0 0 -31,3 -2 0,0 2 16,-3 6 -16,0 7 13,0 -3 -13,3 -4 16,0 -3 -16,0 1 16,0 11 -16,0 4 15,0 -9 -15,0 -4 32,3 -2 -32,0 2 0,-3 10 15,3 -1 -15,0 -8 16,0 -4 -16,0 -3 15,0 1 -15,0 -1 16,0 7 -16,0 2 16,0 1 -16,0 -7 31,0 -3 -31,0 1 0,0 2 16,3 7 -16,-3 2 15,0 4 -15,3 -13 16,0 1 -16,0 -4 15,0 6 -15,0 1 16,0 5 -16,-3 -2 16,3 -7 -16,-3 -2 31,3 -4 -31,0 0 0,0 0 16,0 1 -16,0 -1 15,3 6 -15,0 -2 16,0 -1 -16,0 0 15,-3 -2 -15,0 -4 16,3 -3 -16,-3 0 16,3 0 -16,-3 0 31,0 0 -31,0 1 0,0 -4 16,0 0 -16,0 0 0,1 0 15,2 3 -15,0 0 16,0 0 -16,0 -3 15,0 3 -15,3 1 16,0 -1 4,0 3 -20,0 -3 31,0 0 -31,3 0 0,0 0 16,1 1 -16,-4 -1 15,0 0 -15,0 0 16,-3 -3 -16,0 0 15,3 0 -15,0 0 16,3 0 -16,0 0 31,3 0 -31,1 0 0,-1 1 16,-3 -1 -16,0 0 16,-3 0 -16,0 0 15,0 -3 -15,6 3 16,3 0 -16,1 0 15,2 0 -15,-3 -3 16,-3 0 -16,-3 0 31,-3 0 -31,0 0 0,7 0 16,2 3 -16,3 0 16,0 -3 -16,3 0 15,-5 0 -15,-4 0 16,0 0 -16,3 0 31,6 0 -31,0 0 0,1 3 16,-4 -3 -16,-6 0 15,-3 0 -15,3 0 16,6 3 -16,4 0 16,5 -3 -16,-6 0 15,-6 0 -15,-3 0 16,7 0 -16,5 3 31,3 -3 -31,-3 0 0,-8 0 16,-4 0 -16,3 3 4,3 1 -4,3 -1 16,10 0 -16,-10 -3 31,-3 0 -31,0 0 0,3 0 0,10 0 16,-4 0 -16,-9 0 31,-6 0 -31,10 3 0,2 0 16,6 -3 -16,-3 -3 15,-8 3 -15,-1 0 16,3 3 -16,6 0 16,-3 -3 -16,-5 0 15,-4 0 -15,-6 0 31,3 0 -31,3 3 0,0 0 16,1 -3 -16,-1 0 16,-3 0 -16,0 0 15,-3 -3 -15,-3 0 16,0 0 -16,0 0 16,0 0 -16,1 0 15,-1 0 -15,0 -1 31,0 1 -31,0 -3 0,0 0 16,0 -6 -16,-3 -3 16,3 -7 -16,-3 -2 15,0 2 -15,-3 -2 16,0 -1 -16,-3 -9 31,3 1 -31,0 8 0,0 1 0,-3 -1 31,0 -6 -31,0 -2 0,3 5 16,1 4 -16,-4 -7 16,0 -6 -16,3 0 15,0 10 -15,0 2 16,-3 -8 -16,0 -4 45,3 3 -45,0 10 0,0 2 16,-3 -9 -16,3 -8 15,0 11 -15,0 7 16,0 2 -16,-3 -5 16,0 -10 -16,3 0 15,0 10 -15,-3 5 16,0 4 -16,0 -3 31,0 -13 -31,0 0 0,0 7 16,0 5 -16,0 4 15,0 3 -15,0 -4 16,0 -2 -16,-3 0 16,0 -4 -16,0 4 15,3 2 -15,0 7 32,-3 0 -32,0 0 0,0 0 15,0 3 -15,0 -1 16,0 1 -16,0 0 15,0 3 -15,-4 -3 16,1 3 -16,3 0 16,-3 -3 -16,3 0 31,3 6 -31</inkml:trace>
    </iact:actionData>
  </iact:action>
  <iact:action type="remove" startTime="77563">
    <iact:property name="style" value="instant"/>
    <iact:actionData xml:id="d3" ref="#d2"/>
  </iact:action>
  <iact:action type="add" startTime="87361">
    <iact:property name="dataType"/>
    <iact:actionData xml:id="d4">
      <inkml:trace xmlns:inkml="http://www.w3.org/2003/InkML" xml:id="stk2" contextRef="#ctx0" brushRef="#br0">6336 723 0,'0'0'15,"3"0"-15,3 -3 16,4 0 -16,-1 -4 0,9 -2 31,6 -3 -31,0 0 16,0 -4 -16,-5 4 0,-1 0 15,0 0 -15,0 -1 16,3 -2 -16,4 0 16,-4 -4 -16,-3 -2 15,-3 -1 -15,-3 4 31,0 0 -31,-3 -1 0,0 4 16,-3 -3 -16,4 -4 16,-4 1 -16,-3 2 15,0 4 -15,-3 0 16,0 2 -16,0 1 16,-3 0 -16,0 -1 31,-3 -2 -31,-1 -3 0,1 2 15,0 1 -15,-3 0 16,0 3 -16,-6 -1 16,-9 -2 -16,6 3 15,-4 2 -15,1 1 16,-12 0 -16,-9 -3 31,11 3 -31,7 3 0,-3 -4 16,-9 -2 -16,-4 3 15,10 0 -15,-9 -1 16,-19 1 -16,22 3 16,2 3 -16,-11 0 15,-4 -3 -15,10 3 16,-9 0 -16,-1 0 31,10 3 -31,3 0 0,-22 0 16,10 0 -16,-16 0 15,16 -3 -15,8 3 16,1 0 -16,-16 -3 16,10 3 -16,-4 0 15,-8 0 -15,15 0 32,-7 3 -32,-11 -3 0,14 3 15,-17 -3 -15,20 3 16,4 0 -16,-22 3 13,10 -3 -13,-1 3 16,-11 -6 -16,23 0 16,1 3 -16,-18 -3 31,8 3 -31,1 -3 0,-4 0 16,13 0 -16,2 0 15,-17 0 -15,6 0 16,-1 0 -16,-2 0 15,5 0 -15,7 0 16,-16 0 -16,7 3 31,-1 -3 -31,-2 3 0,9 -3 16,5 3 -16,-11 1 16,-4 -1 -16,16 0 15,-9 -3 -15,-13 0 16,25 3 -16,3 0 15,-16 -3 -15,-2 3 16,14 0 -16,-5 -3 31,-9 3 -31,11 0 0,10 -3 16,-6 0 -16,-13 0 16,7 0 -16,6 0 15,-7 0 -15,-5 6 16,15 -3 -16,8 0 15,-8 0 -15,-15 0 16,8 1 -16,13 -1 31,-3 3 -31,-13 0 0,1 -3 16,15 0 -16,6 0 16,-3 3 -16,-7 0 15,-8 0 -15,3 1 16,8 -1 -16,4 3 15,-3 3 -15,0 0 36,-3 1 -36,2 2 0,7 -3 15,6 -3 -15,0 1 16,0 2 -16,0 -3 16,0 3 -16,-4 4 15,1 -1 -15,3 0 31,0 1 -31,3 -1 0,0 -3 16,3 -3 -16,0 1 16,3 -1 -16,0 -3 15,3 3 -15,0 0 16,0 4 -16,3 2 16,0 -3 -16,3 4 15,3 -4 -15,3 3 16,-3 -3 -16,0 -2 15,0 -4 -15,0 0 32,0 0 -32,1 0 0,8 0 15,6 0 -15,0 1 16,-6 -4 -16,1 0 16,-4 -3 -16,6 3 31,6 0 -31,3 0 0,-8 0 0,-7 -3 31,0 0 -31,0 0 0,3 3 16,3 0 -16,4 3 15,-1 -3 -15,-3 0 16,0 -3 -16,0 0 16,4 3 -16,5 -3 31,-3 0 -31,-6 -3 0,-3 3 15,1 0 -15,2 -3 16,6 3 -16,6 -3 16,-5 0 -16,-7 0 15,3 3 -15,9 0 16,1 0 -16,-10 0 16,-3 -3 -16,0 0 31,3 3 -31,13 0 0,-4 0 15,-6 0 -15,1 0 16,5 0 -16,6 0 16,-14 3 -16,-1 -3 15,-3 0 -15,12 3 16,7 0 -16,-7 -3 31,-6 0 -31,6 3 0,10 0 0,-10 -3 31,-6 0 -31,1 0 0,11 3 16,0 -3 -16,-5 0 16,-1 3 -16,9 0 15,-2 -3 -15,-10 0 16,-6 0 -16,19 3 31,2 1 -31,-12 -1 0,1 0 16,8 0 -16,-3 0 15,-8 0 -15,2 0 16,12 0 -16,1 0 16,-13 -3 -16,12 3 15,4 0 -15,-16 -3 32,1 0 -32,8 0 0,6 3 15,-14 -3 -15,2 3 16,9 0 -16,-8 0 15,-13 1 -15,0 -4 16,16 0 -16,-1 6 16,-9 -3 -16,-3 0 15,13 0 -15,-1 3 16,-6 0 -16,-11 -3 18,2 0 -18,15 0 0,1 3 16,-13 -2 -16,-6 -1 15,9 0 -15,7 0 16,-4 0 -16,-12 0 16,-3 0 -16,4 0 15,11 0 -15,6 0 32,-6 -3 -32,-2 3 0,8 3 15,4 -3 -15,-13 -3 16,-6 3 -16,3 0 15,13 1 -15,-7 -4 16,-3 0 -16,3 0 31,7 3 -31,-1 -3 0,-12 -3 16,-5 3 -16,2 0 16,9 0 -16,7 -4 15,-13 1 -15,-3 0 16,9 3 -16,10 -3 15,-13 0 -15,-9 0 16,-3 0 -16,4 -3 31,8 0 -31,0 0 0,-6 -3 16,-6 -1 -16,-2 -2 16,-1 0 -16,0 -4 15,3 -2 -15,9 0 16,-5 2 -16,-22 16 15</inkml:trace>
    </iact:actionData>
  </iact:action>
  <iact:action type="remove" startTime="99411">
    <iact:property name="style" value="instant"/>
    <iact:actionData xml:id="d5" ref="#d4"/>
  </iact:action>
  <iact:action type="add" startTime="99412">
    <iact:property name="dataType"/>
    <iact:actionData xml:id="d6">
      <inkml:trace xmlns:inkml="http://www.w3.org/2003/InkML" xml:id="stk3" contextRef="#ctx0" brushRef="#brinv">0 0 0</inkml:trace>
    </iact:actionData>
  </iact:action>
  <iact:action type="add" startTime="99413">
    <iact:property name="dataType"/>
    <iact:actionData xml:id="d7">
      <inkml:trace xmlns:inkml="http://www.w3.org/2003/InkML" xml:id="stk4" contextRef="#ctx0" brushRef="#brinv">6708 2393 0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.14748E9" units="dev"/>
        </inkml:traceFormat>
        <inkml:channelProperties>
          <inkml:channelProperty channel="X" name="resolution" value="0.28222" units="1/cm"/>
          <inkml:channelProperty channel="Y" name="resolution" value="0.28222" units="1/cm"/>
          <inkml:channelProperty channel="T" name="resolution" value="1" units="1/dev"/>
        </inkml:channelProperties>
      </inkml:inkSource>
      <inkml:timestamp xml:id="ts0" timeString="2018-02-16T15:40:17.101Z"/>
    </inkml:context>
    <inkml:brush xml:id="br0">
      <inkml:brushProperty name="width" value="0.1016" units="cm"/>
      <inkml:brushProperty name="height" value="0.1016" units="cm"/>
      <inkml:brushProperty name="color" value="#FF000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7708">
    <iact:property name="dataType"/>
    <iact:actionData xml:id="d0">
      <inkml:trace xmlns:inkml="http://www.w3.org/2003/InkML" xml:id="stk0" contextRef="#ctx0" brushRef="#br0">863 625 0,'0'0'16,"0"0"-16,0 0 15,3 3 -15,3 0 16,0 0 -16,0 0 15,3 0 -15,9 -3 32,6 0 -32,0 -3 15,-8 3 -15,-1 -3 0,0 -3 16,0 -3 -16,6 -1 16,0 1 -16,1 0 15,-4 -3 -15,-3 2 16,0 1 -16,-3 -3 15,0 0 -15,0 -7 21,-2 -8 -21,-1 5 0,-3 4 15,-3 -4 -15,-3 4 16,0 -3 -16,0 -10 16,-3 9 -16,0 1 15,-3 3 -15,3 -1 16,0 1 -16,-7 -7 15,1 1 -15,-3 5 32,-3 -2 -32,0 3 0,-3 2 15,0 1 -15,3 3 16,-4 -1 -16,-11 -2 16,-3 3 -16,8 6 15,1 -4 -15,3 1 31,-12 3 -31,-7 0 0,10 3 0,6 0 32,-9 0 -32,-7 0 0,7 0 15,9 3 -15,2 0 16,-5 -3 -16,-6 3 16,0 0 -16,8 -3 31,4 3 -31,-6 0 0,-6 0 15,-1 0 -15,13 3 16,3 0 -16,0 0 16,-7 3 -16,-5 0 15,0 3 -15,6 0 16,8 -2 -16,1 -1 31,-3 3 -31,-3 0 0,-3 3 16,0 4 -16,2 5 15,4 7 -15,6 -10 16,0 0 -16,3 1 16,0 -4 -16,0 10 14,3 -1 -14,3 1 16,0 -4 -16,0 -2 16,3 -1 -16,0 0 31,0 4 -31,3 5 0,0 -2 15,0 -7 -15,3 -2 16,0 -1 -16,0 0 16,6 4 -16,6 -1 15,3 1 -15,0 -1 16,-2 0 -16,-4 -5 16,9 -1 -16,12 3 31,-8 -6 -31,-7 -3 0,0 1 15,9 -1 -15,19 0 16,-10 -3 -16,-6 -3 16,16 0 -16,-10 0 15,-5 -3 -15,-1 0 16,18 0 -16,-11 0 31,-7 0 -31,3 0 0,13 -1 16,-19 -2 -16,-6 3 15,-2 -3 -15,8 0 16,3 0 -16,-6 3 16,-5 0 -16,-4 0 31,0 0 -31,3 0 0,-3 0 16,1 -1 -16,-1 -2 15,-6 3 -15,-6 0 16,-6 3 -16</inkml:trace>
    </iact:actionData>
  </iact:action>
  <iact:action type="remove" startTime="23834">
    <iact:property name="style" value="instant"/>
    <iact:actionData xml:id="d1" ref="#d0"/>
  </iact:action>
  <iact:action type="add" startTime="23835">
    <iact:property name="dataType"/>
    <iact:actionData xml:id="d2">
      <inkml:trace xmlns:inkml="http://www.w3.org/2003/InkML" xml:id="stk1" contextRef="#ctx0" brushRef="#brinv">0 0 0</inkml:trace>
    </iact:actionData>
  </iact:action>
  <iact:action type="add" startTime="23836">
    <iact:property name="dataType"/>
    <iact:actionData xml:id="d3">
      <inkml:trace xmlns:inkml="http://www.w3.org/2003/InkML" xml:id="stk2" contextRef="#ctx0" brushRef="#brinv">1207 697 0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EAD14-3255-4052-82D7-BF4E7FB04988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952C9-C37C-4CC8-8AF2-C70A1997E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47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952C9-C37C-4CC8-8AF2-C70A1997ED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36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952C9-C37C-4CC8-8AF2-C70A1997ED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16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952C9-C37C-4CC8-8AF2-C70A1997ED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62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1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11/relationships/inkAction" Target="../ink/inkAction3.xml"/><Relationship Id="rId3" Type="http://schemas.microsoft.com/office/2007/relationships/media" Target="../media/media10.mp4"/><Relationship Id="rId7" Type="http://schemas.openxmlformats.org/officeDocument/2006/relationships/image" Target="../media/image6.png"/><Relationship Id="rId12" Type="http://schemas.openxmlformats.org/officeDocument/2006/relationships/image" Target="../media/image25.png"/><Relationship Id="rId2" Type="http://schemas.openxmlformats.org/officeDocument/2006/relationships/tags" Target="../tags/tag16.xml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6.png"/><Relationship Id="rId4" Type="http://schemas.openxmlformats.org/officeDocument/2006/relationships/tags" Target="../tags/tag1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11/relationships/inkAction" Target="../ink/inkAction4.xml"/><Relationship Id="rId3" Type="http://schemas.openxmlformats.org/officeDocument/2006/relationships/tags" Target="../tags/tag19.xml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2" Type="http://schemas.openxmlformats.org/officeDocument/2006/relationships/video" Target="NULL" TargetMode="External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9.png"/><Relationship Id="rId5" Type="http://schemas.openxmlformats.org/officeDocument/2006/relationships/tags" Target="../tags/tag20.xml"/><Relationship Id="rId4" Type="http://schemas.microsoft.com/office/2007/relationships/media" Target="../media/media11.mp4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12.mp4"/><Relationship Id="rId7" Type="http://schemas.openxmlformats.org/officeDocument/2006/relationships/image" Target="../media/image31.png"/><Relationship Id="rId2" Type="http://schemas.openxmlformats.org/officeDocument/2006/relationships/tags" Target="../tags/tag21.xml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11" Type="http://schemas.openxmlformats.org/officeDocument/2006/relationships/image" Target="../media/image6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mp4"/><Relationship Id="rId7" Type="http://schemas.microsoft.com/office/2011/relationships/inkAction" Target="../ink/inkAction5.xml"/><Relationship Id="rId12" Type="http://schemas.openxmlformats.org/officeDocument/2006/relationships/image" Target="../media/image25.png"/><Relationship Id="rId2" Type="http://schemas.openxmlformats.org/officeDocument/2006/relationships/tags" Target="../tags/tag22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6.png"/><Relationship Id="rId4" Type="http://schemas.openxmlformats.org/officeDocument/2006/relationships/tags" Target="../tags/tag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11" Type="http://schemas.openxmlformats.org/officeDocument/2006/relationships/image" Target="../media/image37.png"/><Relationship Id="rId5" Type="http://schemas.openxmlformats.org/officeDocument/2006/relationships/image" Target="../media/image1.jpe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44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8.jpeg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2.xml"/><Relationship Id="rId4" Type="http://schemas.microsoft.com/office/2007/relationships/media" Target="../media/media2.mp4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tags" Target="../tags/tag5.xml"/><Relationship Id="rId7" Type="http://schemas.openxmlformats.org/officeDocument/2006/relationships/image" Target="../media/image9.png"/><Relationship Id="rId12" Type="http://schemas.microsoft.com/office/2011/relationships/inkAction" Target="../ink/inkAction1.xml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.png"/><Relationship Id="rId5" Type="http://schemas.openxmlformats.org/officeDocument/2006/relationships/tags" Target="../tags/tag6.xml"/><Relationship Id="rId10" Type="http://schemas.openxmlformats.org/officeDocument/2006/relationships/image" Target="../media/image12.png"/><Relationship Id="rId4" Type="http://schemas.microsoft.com/office/2007/relationships/media" Target="../media/media3.mp4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8.xml"/><Relationship Id="rId7" Type="http://schemas.openxmlformats.org/officeDocument/2006/relationships/image" Target="../media/image14.png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6.png"/><Relationship Id="rId5" Type="http://schemas.openxmlformats.org/officeDocument/2006/relationships/tags" Target="../tags/tag9.xml"/><Relationship Id="rId10" Type="http://schemas.microsoft.com/office/2011/relationships/inkAction" Target="../ink/inkAction2.xml"/><Relationship Id="rId4" Type="http://schemas.microsoft.com/office/2007/relationships/media" Target="../media/media4.mp4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2" Type="http://schemas.openxmlformats.org/officeDocument/2006/relationships/tags" Target="../tags/tag10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2" Type="http://schemas.openxmlformats.org/officeDocument/2006/relationships/tags" Target="../tags/tag11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3.xml"/><Relationship Id="rId7" Type="http://schemas.openxmlformats.org/officeDocument/2006/relationships/image" Target="../media/image20.png"/><Relationship Id="rId2" Type="http://schemas.openxmlformats.org/officeDocument/2006/relationships/vide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4" Type="http://schemas.microsoft.com/office/2007/relationships/media" Target="../media/media7.mp4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2" Type="http://schemas.openxmlformats.org/officeDocument/2006/relationships/tags" Target="../tags/tag14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587B7-DC72-4AF5-83A5-0EF793686E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624347"/>
            <a:ext cx="10142310" cy="1473743"/>
          </a:xfrm>
        </p:spPr>
        <p:txBody>
          <a:bodyPr/>
          <a:lstStyle/>
          <a:p>
            <a:pPr algn="ctr"/>
            <a:r>
              <a:rPr lang="en-US">
                <a:latin typeface="Book Antiqua" panose="02040602050305030304" pitchFamily="18" charset="0"/>
              </a:rPr>
              <a:t>Back To School Night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6CE998-E98C-4DF2-8CA2-A214BEE4C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4" y="2653615"/>
            <a:ext cx="9650697" cy="3580038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>
                <a:solidFill>
                  <a:schemeClr val="bg1"/>
                </a:solidFill>
                <a:latin typeface="Book Antiqua" panose="02040602050305030304" pitchFamily="18" charset="0"/>
              </a:rPr>
              <a:t>Mrs. Howard:</a:t>
            </a:r>
            <a:endParaRPr lang="en-US" sz="2800" b="1" u="sng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endParaRPr lang="en-US" sz="28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2800" b="1" dirty="0">
                <a:solidFill>
                  <a:schemeClr val="tx2"/>
                </a:solidFill>
                <a:latin typeface="Book Antiqua" panose="02040602050305030304" pitchFamily="18" charset="0"/>
              </a:rPr>
              <a:t>American Cuisine </a:t>
            </a:r>
          </a:p>
          <a:p>
            <a:pPr algn="ctr"/>
            <a:r>
              <a:rPr lang="en-US" sz="2800" b="1" dirty="0" err="1">
                <a:solidFill>
                  <a:schemeClr val="tx2"/>
                </a:solidFill>
                <a:latin typeface="Book Antiqua" panose="02040602050305030304" pitchFamily="18" charset="0"/>
              </a:rPr>
              <a:t>Tf</a:t>
            </a:r>
            <a:endParaRPr lang="en-US" sz="28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2800" b="1" dirty="0">
                <a:solidFill>
                  <a:schemeClr val="tx2"/>
                </a:solidFill>
                <a:latin typeface="Book Antiqua" panose="02040602050305030304" pitchFamily="18" charset="0"/>
              </a:rPr>
              <a:t>adult living </a:t>
            </a:r>
          </a:p>
          <a:p>
            <a:pPr algn="ctr"/>
            <a:r>
              <a:rPr lang="en-US" sz="2800" b="1" dirty="0">
                <a:solidFill>
                  <a:schemeClr val="tx2"/>
                </a:solidFill>
                <a:latin typeface="Book Antiqua" panose="02040602050305030304" pitchFamily="18" charset="0"/>
              </a:rPr>
              <a:t>School-Aged Child</a:t>
            </a:r>
          </a:p>
        </p:txBody>
      </p:sp>
      <p:pic>
        <p:nvPicPr>
          <p:cNvPr id="5" name="tmp3883">
            <a:hlinkClick r:id="" action="ppaction://media"/>
            <a:extLst>
              <a:ext uri="{FF2B5EF4-FFF2-40B4-BE49-F238E27FC236}">
                <a16:creationId xmlns:a16="http://schemas.microsoft.com/office/drawing/2014/main" id="{42B6126A-8149-40F1-993F-9C47C6218E17}"/>
              </a:ext>
            </a:extLst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40.1133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1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0"/>
    </mc:Choice>
    <mc:Fallback xmlns="">
      <p:transition spd="slow" advTm="13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44BF0-7D8E-4CC0-BDB2-9C5448AFA93D}"/>
              </a:ext>
            </a:extLst>
          </p:cNvPr>
          <p:cNvSpPr txBox="1">
            <a:spLocks/>
          </p:cNvSpPr>
          <p:nvPr/>
        </p:nvSpPr>
        <p:spPr>
          <a:xfrm>
            <a:off x="4139722" y="122505"/>
            <a:ext cx="3912555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Adult Living</a:t>
            </a:r>
          </a:p>
        </p:txBody>
      </p:sp>
      <p:pic>
        <p:nvPicPr>
          <p:cNvPr id="8" name="tmp17CB">
            <a:hlinkClick r:id="" action="ppaction://media"/>
            <a:extLst>
              <a:ext uri="{FF2B5EF4-FFF2-40B4-BE49-F238E27FC236}">
                <a16:creationId xmlns:a16="http://schemas.microsoft.com/office/drawing/2014/main" id="{B37881EA-BE65-4AE4-8657-BAE20B0F0F35}"/>
              </a:ext>
            </a:extLst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6100" end="82.466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9CAB518-0DEF-4019-95D6-38C712046E79}"/>
                  </a:ext>
                </a:extLst>
              </p14:cNvPr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8340" y="3046774"/>
              <a:ext cx="11423088" cy="38663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9CAB518-0DEF-4019-95D6-38C712046E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9339" y="3037772"/>
                <a:ext cx="11440730" cy="3883985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7300297-0CED-436D-BC10-0D771E46C40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925" t="19882" r="31150" b="9067"/>
          <a:stretch/>
        </p:blipFill>
        <p:spPr>
          <a:xfrm>
            <a:off x="807719" y="1021294"/>
            <a:ext cx="5117570" cy="569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E321DA-77DE-4DF6-83FB-026459952CB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3300" t="18934" r="31675" b="7467"/>
          <a:stretch/>
        </p:blipFill>
        <p:spPr>
          <a:xfrm>
            <a:off x="6565392" y="1021294"/>
            <a:ext cx="4818888" cy="569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84"/>
    </mc:Choice>
    <mc:Fallback xmlns="">
      <p:transition spd="slow" advTm="146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mpB4E9">
            <a:hlinkClick r:id="" action="ppaction://media"/>
            <a:extLst>
              <a:ext uri="{FF2B5EF4-FFF2-40B4-BE49-F238E27FC236}">
                <a16:creationId xmlns:a16="http://schemas.microsoft.com/office/drawing/2014/main" id="{8E733EE4-39CF-4C46-8404-C18E6F0D2285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4">
                  <p14:trim end="7.4875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A5A1E01-273A-4747-B6B5-A64FF5E92915}"/>
                  </a:ext>
                </a:extLst>
              </p14:cNvPr>
              <p14:cNvContentPartPr/>
              <p14:nvPr>
                <p:custDataLst>
                  <p:tags r:id="rId5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536" y="1655060"/>
              <a:ext cx="10649256" cy="3798215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A5A1E01-273A-4747-B6B5-A64FF5E929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35" y="1646057"/>
                <a:ext cx="10666898" cy="3815861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F8637AA-97B6-42E7-8C81-5D0AD8537D4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925" t="12666" r="12526" b="8667"/>
          <a:stretch/>
        </p:blipFill>
        <p:spPr>
          <a:xfrm>
            <a:off x="1453896" y="1319631"/>
            <a:ext cx="9210896" cy="539496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6C2159-4948-4196-BD78-783F96E575D0}"/>
              </a:ext>
            </a:extLst>
          </p:cNvPr>
          <p:cNvSpPr txBox="1">
            <a:spLocks/>
          </p:cNvSpPr>
          <p:nvPr/>
        </p:nvSpPr>
        <p:spPr>
          <a:xfrm>
            <a:off x="4139722" y="122505"/>
            <a:ext cx="3912555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Adult Living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736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77"/>
    </mc:Choice>
    <mc:Fallback xmlns="">
      <p:transition spd="slow" advTm="101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93C345-1CE9-4F2C-A95C-338EE9CB93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452" t="45017" r="26693" b="21864"/>
          <a:stretch/>
        </p:blipFill>
        <p:spPr>
          <a:xfrm>
            <a:off x="216310" y="1081547"/>
            <a:ext cx="3274142" cy="2901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6BD34F-1921-4EB9-92C5-2DB902FFE5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065" t="42847" r="24073" b="14839"/>
          <a:stretch/>
        </p:blipFill>
        <p:spPr>
          <a:xfrm>
            <a:off x="3996814" y="1081546"/>
            <a:ext cx="3500283" cy="29019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D7FAAA-A722-408E-9AF1-C492A0676F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755" t="42720" r="23954" b="13198"/>
          <a:stretch/>
        </p:blipFill>
        <p:spPr>
          <a:xfrm>
            <a:off x="8003459" y="1081547"/>
            <a:ext cx="3755922" cy="29019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E5D34A-F05A-489B-8A04-2137DDB613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661" t="43146" r="24073" b="13978"/>
          <a:stretch/>
        </p:blipFill>
        <p:spPr>
          <a:xfrm>
            <a:off x="216310" y="4151822"/>
            <a:ext cx="3274142" cy="2619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830043-4F81-4E8B-BA64-32914F1F28F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3306" t="42397" r="24157" b="12545"/>
          <a:stretch/>
        </p:blipFill>
        <p:spPr>
          <a:xfrm>
            <a:off x="3996814" y="4151821"/>
            <a:ext cx="3505201" cy="2619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5210BB-2713-4643-A2D1-EA92BE9EDE7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2984" t="44344" r="24831" b="13691"/>
          <a:stretch/>
        </p:blipFill>
        <p:spPr>
          <a:xfrm>
            <a:off x="8041993" y="4151823"/>
            <a:ext cx="3747769" cy="2619439"/>
          </a:xfrm>
          <a:prstGeom prst="rect">
            <a:avLst/>
          </a:prstGeom>
        </p:spPr>
      </p:pic>
      <p:pic>
        <p:nvPicPr>
          <p:cNvPr id="9" name="tmpAD92">
            <a:hlinkClick r:id="" action="ppaction://media"/>
            <a:extLst>
              <a:ext uri="{FF2B5EF4-FFF2-40B4-BE49-F238E27FC236}">
                <a16:creationId xmlns:a16="http://schemas.microsoft.com/office/drawing/2014/main" id="{01E0A091-D5BB-4987-84CB-D7369B7ACF9B}"/>
              </a:ext>
            </a:extLst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34.634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F3846B8-AD71-4643-9ADA-7AD7733C47A2}"/>
              </a:ext>
            </a:extLst>
          </p:cNvPr>
          <p:cNvSpPr txBox="1">
            <a:spLocks/>
          </p:cNvSpPr>
          <p:nvPr/>
        </p:nvSpPr>
        <p:spPr>
          <a:xfrm>
            <a:off x="4139722" y="122505"/>
            <a:ext cx="3912555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Adult Living</a:t>
            </a:r>
          </a:p>
        </p:txBody>
      </p:sp>
    </p:spTree>
    <p:extLst>
      <p:ext uri="{BB962C8B-B14F-4D97-AF65-F5344CB8AC3E}">
        <p14:creationId xmlns:p14="http://schemas.microsoft.com/office/powerpoint/2010/main" val="370560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475"/>
    </mc:Choice>
    <mc:Fallback xmlns="">
      <p:transition spd="slow" advTm="211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mpB904">
            <a:hlinkClick r:id="" action="ppaction://media"/>
            <a:extLst>
              <a:ext uri="{FF2B5EF4-FFF2-40B4-BE49-F238E27FC236}">
                <a16:creationId xmlns:a16="http://schemas.microsoft.com/office/drawing/2014/main" id="{10F5EC52-F4EC-476D-A92A-D85426F88884}"/>
              </a:ext>
            </a:extLst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52.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ACA30AD-A096-43B2-AD66-0F79A6268631}"/>
                  </a:ext>
                </a:extLst>
              </p14:cNvPr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31144" y="1017784"/>
              <a:ext cx="1916522" cy="1107241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ACA30AD-A096-43B2-AD66-0F79A62686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2139" y="1008773"/>
                <a:ext cx="1934171" cy="1124902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C922A3C-8276-4931-A50B-681CC752DB7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925" t="19882" r="31150" b="9067"/>
          <a:stretch/>
        </p:blipFill>
        <p:spPr>
          <a:xfrm>
            <a:off x="807719" y="1021294"/>
            <a:ext cx="5117570" cy="569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03DB9C-FE11-4D80-BFB7-1F09828155E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3300" t="18934" r="31675" b="7467"/>
          <a:stretch/>
        </p:blipFill>
        <p:spPr>
          <a:xfrm>
            <a:off x="6565392" y="1021294"/>
            <a:ext cx="4818888" cy="569598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EA9DCC7-E9F7-4857-92E1-E0A0CF421AA7}"/>
              </a:ext>
            </a:extLst>
          </p:cNvPr>
          <p:cNvSpPr txBox="1">
            <a:spLocks/>
          </p:cNvSpPr>
          <p:nvPr/>
        </p:nvSpPr>
        <p:spPr>
          <a:xfrm>
            <a:off x="4139722" y="122505"/>
            <a:ext cx="3912555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Adult Living</a:t>
            </a:r>
          </a:p>
        </p:txBody>
      </p:sp>
    </p:spTree>
    <p:extLst>
      <p:ext uri="{BB962C8B-B14F-4D97-AF65-F5344CB8AC3E}">
        <p14:creationId xmlns:p14="http://schemas.microsoft.com/office/powerpoint/2010/main" val="244995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14"/>
    </mc:Choice>
    <mc:Fallback xmlns="">
      <p:transition spd="slow" advTm="35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D06FC33-E152-4857-B8B4-6B28AF573D66}"/>
              </a:ext>
            </a:extLst>
          </p:cNvPr>
          <p:cNvSpPr txBox="1">
            <a:spLocks/>
          </p:cNvSpPr>
          <p:nvPr/>
        </p:nvSpPr>
        <p:spPr>
          <a:xfrm>
            <a:off x="647701" y="1454964"/>
            <a:ext cx="3339281" cy="3308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6000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School-Aged Child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E26382-6E4A-43EB-A098-CDF75743D2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145" t="13889" r="21637" b="3889"/>
          <a:stretch/>
        </p:blipFill>
        <p:spPr>
          <a:xfrm>
            <a:off x="4389436" y="971550"/>
            <a:ext cx="7219951" cy="56388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91B2AEB-9C03-4291-82DB-27D351F31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FD5AD8-EFB3-4398-BDDB-F164CF023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42505" y="304796"/>
            <a:ext cx="531813" cy="53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4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FB96D-01F7-4112-9B8C-8B30252A68CA}"/>
              </a:ext>
            </a:extLst>
          </p:cNvPr>
          <p:cNvSpPr txBox="1">
            <a:spLocks/>
          </p:cNvSpPr>
          <p:nvPr/>
        </p:nvSpPr>
        <p:spPr>
          <a:xfrm>
            <a:off x="3185428" y="245010"/>
            <a:ext cx="5821141" cy="95896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School-Aged Child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95A087-D24D-491C-9FCB-72AFBB8467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29" t="10417" r="12110" b="5278"/>
          <a:stretch/>
        </p:blipFill>
        <p:spPr>
          <a:xfrm>
            <a:off x="1719262" y="1203971"/>
            <a:ext cx="8753475" cy="542179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6A4716-169E-4566-8F32-2957BAC356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6292" y="126492"/>
            <a:ext cx="531813" cy="53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1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E3990-7482-42CE-BC99-FF97726FB744}"/>
              </a:ext>
            </a:extLst>
          </p:cNvPr>
          <p:cNvSpPr txBox="1">
            <a:spLocks/>
          </p:cNvSpPr>
          <p:nvPr/>
        </p:nvSpPr>
        <p:spPr>
          <a:xfrm>
            <a:off x="3185428" y="245010"/>
            <a:ext cx="5821141" cy="90713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School-Aged Child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B47842-66B3-43B1-BC77-F6D21C10CA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35" t="20278" r="31250" b="6667"/>
          <a:stretch/>
        </p:blipFill>
        <p:spPr>
          <a:xfrm>
            <a:off x="365345" y="1323974"/>
            <a:ext cx="4391025" cy="52890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3FB0B-E0BF-4855-806F-21ACD70B03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44" t="20416" r="31641" b="52917"/>
          <a:stretch/>
        </p:blipFill>
        <p:spPr>
          <a:xfrm>
            <a:off x="6972300" y="1323975"/>
            <a:ext cx="4391025" cy="1828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04E038-DBCC-49EE-816B-880B37C890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87" t="29166" r="31798" b="19306"/>
          <a:stretch/>
        </p:blipFill>
        <p:spPr>
          <a:xfrm>
            <a:off x="6972300" y="3152776"/>
            <a:ext cx="4391025" cy="353377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420173-C76B-4C7F-9920-919D71CA9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9300" y="3162300"/>
            <a:ext cx="531813" cy="53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2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3DC88-B54B-4196-8916-F0008B46A6F9}"/>
              </a:ext>
            </a:extLst>
          </p:cNvPr>
          <p:cNvSpPr txBox="1">
            <a:spLocks/>
          </p:cNvSpPr>
          <p:nvPr/>
        </p:nvSpPr>
        <p:spPr>
          <a:xfrm>
            <a:off x="3185428" y="245010"/>
            <a:ext cx="5821141" cy="90713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School-Aged Child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4EBB2F-DAD0-499E-A500-78124D6CA4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84" t="16800" r="27578" b="6528"/>
          <a:stretch/>
        </p:blipFill>
        <p:spPr>
          <a:xfrm>
            <a:off x="80278" y="1152145"/>
            <a:ext cx="4286596" cy="36294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4D5FFE-F16A-4B4D-86B2-7A7B632FCE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124" t="16800" r="21562" b="4861"/>
          <a:stretch/>
        </p:blipFill>
        <p:spPr>
          <a:xfrm>
            <a:off x="5019675" y="1240509"/>
            <a:ext cx="6743700" cy="537248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08818F1-0096-42FB-9E58-7920C584021E}"/>
              </a:ext>
            </a:extLst>
          </p:cNvPr>
          <p:cNvSpPr/>
          <p:nvPr/>
        </p:nvSpPr>
        <p:spPr>
          <a:xfrm>
            <a:off x="9896475" y="3926749"/>
            <a:ext cx="390525" cy="645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25F626-0DC9-48F6-8E55-65D1BC12E35B}"/>
              </a:ext>
            </a:extLst>
          </p:cNvPr>
          <p:cNvSpPr/>
          <p:nvPr/>
        </p:nvSpPr>
        <p:spPr>
          <a:xfrm>
            <a:off x="8902747" y="2966848"/>
            <a:ext cx="369270" cy="462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BA72A5-BF79-4099-8789-CE3F2445A7D3}"/>
              </a:ext>
            </a:extLst>
          </p:cNvPr>
          <p:cNvSpPr/>
          <p:nvPr/>
        </p:nvSpPr>
        <p:spPr>
          <a:xfrm>
            <a:off x="8065311" y="2662048"/>
            <a:ext cx="369270" cy="462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470238-8D77-46F3-8513-DD5465159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53615" y="307911"/>
            <a:ext cx="531813" cy="53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9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85D5AA8-773B-469A-8802-9645A4DC9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5AF42C-C556-454E-B2D3-2C917CB81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57D1606D-49E3-4847-AADE-FD0794EB83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113" y="0"/>
            <a:ext cx="10391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2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921BD-7E72-45A5-AA20-8C0BEBD6B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American Cuisine: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2076E2-19D1-4E94-B30F-C97C3264D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1682768"/>
            <a:ext cx="6359202" cy="476940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E4BDB2-D625-4E82-8964-5A10E84E9E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0232" y="1682768"/>
            <a:ext cx="6359203" cy="4769402"/>
          </a:xfrm>
          <a:prstGeom prst="rect">
            <a:avLst/>
          </a:prstGeom>
        </p:spPr>
      </p:pic>
      <p:pic>
        <p:nvPicPr>
          <p:cNvPr id="8" name="tmp8BD4">
            <a:hlinkClick r:id="" action="ppaction://media"/>
            <a:extLst>
              <a:ext uri="{FF2B5EF4-FFF2-40B4-BE49-F238E27FC236}">
                <a16:creationId xmlns:a16="http://schemas.microsoft.com/office/drawing/2014/main" id="{C453B675-FF71-47E4-9614-065B0155DDA4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4">
                  <p14:trim end="32.204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832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97"/>
    </mc:Choice>
    <mc:Fallback xmlns="">
      <p:transition spd="slow" advTm="28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921BD-7E72-45A5-AA20-8C0BEBD6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23744"/>
            <a:ext cx="9404723" cy="1400530"/>
          </a:xfrm>
        </p:spPr>
        <p:txBody>
          <a:bodyPr/>
          <a:lstStyle/>
          <a:p>
            <a:pPr algn="ctr"/>
            <a:r>
              <a:rPr lang="en-US" sz="66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American Cuisine: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A4A78A-6C3D-4D09-A49E-A4EB68E3B8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678" t="23520" r="35365" b="6524"/>
          <a:stretch/>
        </p:blipFill>
        <p:spPr>
          <a:xfrm>
            <a:off x="3709910" y="1144743"/>
            <a:ext cx="4249911" cy="5582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474D9B-1972-4C38-8379-BC0C833CEB7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634" b="6523"/>
          <a:stretch/>
        </p:blipFill>
        <p:spPr>
          <a:xfrm>
            <a:off x="218058" y="1671484"/>
            <a:ext cx="11872342" cy="51317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B437DC-9E07-43E4-AEDF-09E5B35F19C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8638" r="67339" b="5519"/>
          <a:stretch/>
        </p:blipFill>
        <p:spPr>
          <a:xfrm>
            <a:off x="3843832" y="1524274"/>
            <a:ext cx="3982065" cy="52012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63B33F-42D0-4F69-94E8-1F6C9F6560D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6692" b="5663"/>
          <a:stretch/>
        </p:blipFill>
        <p:spPr>
          <a:xfrm>
            <a:off x="0" y="1144743"/>
            <a:ext cx="12192000" cy="5324884"/>
          </a:xfrm>
          <a:prstGeom prst="rect">
            <a:avLst/>
          </a:prstGeom>
        </p:spPr>
      </p:pic>
      <p:pic>
        <p:nvPicPr>
          <p:cNvPr id="16" name="tmp93C5">
            <a:hlinkClick r:id="" action="ppaction://media"/>
            <a:extLst>
              <a:ext uri="{FF2B5EF4-FFF2-40B4-BE49-F238E27FC236}">
                <a16:creationId xmlns:a16="http://schemas.microsoft.com/office/drawing/2014/main" id="{0B0B754A-31EE-46FC-9208-629F7DB5B210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4">
                  <p14:trim end="47.2721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7D86888-502A-4DE2-847D-76880B91A4D9}"/>
                  </a:ext>
                </a:extLst>
              </p14:cNvPr>
              <p14:cNvContentPartPr/>
              <p14:nvPr>
                <p:custDataLst>
                  <p:tags r:id="rId5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33561" y="3781559"/>
              <a:ext cx="7645248" cy="2693603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7D86888-502A-4DE2-847D-76880B91A4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24560" y="3772555"/>
                <a:ext cx="7662890" cy="2711251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00633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42"/>
    </mc:Choice>
    <mc:Fallback xmlns="">
      <p:transition spd="slow" advTm="128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B1561-0AB5-45EA-8869-339F7BA71C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6345" y="1809135"/>
            <a:ext cx="5289755" cy="396731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59ACE7A-AA0A-4DD6-A329-4D9F4BCD605E}"/>
              </a:ext>
            </a:extLst>
          </p:cNvPr>
          <p:cNvSpPr txBox="1">
            <a:spLocks/>
          </p:cNvSpPr>
          <p:nvPr/>
        </p:nvSpPr>
        <p:spPr>
          <a:xfrm>
            <a:off x="646111" y="123744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66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American Cuisine: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DFD45D-FE09-46FD-A91C-101243059B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580" t="23799" r="18790" b="22294"/>
          <a:stretch/>
        </p:blipFill>
        <p:spPr>
          <a:xfrm>
            <a:off x="137650" y="1809134"/>
            <a:ext cx="6472133" cy="3967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tmp96">
            <a:hlinkClick r:id="" action="ppaction://media"/>
            <a:extLst>
              <a:ext uri="{FF2B5EF4-FFF2-40B4-BE49-F238E27FC236}">
                <a16:creationId xmlns:a16="http://schemas.microsoft.com/office/drawing/2014/main" id="{E69735C1-3A15-4BDE-971B-F2FCFFB5499A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4">
                  <p14:trim end="34.9115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05382CB-438A-47FE-8234-A32DA6998FD9}"/>
                  </a:ext>
                </a:extLst>
              </p14:cNvPr>
              <p14:cNvContentPartPr/>
              <p14:nvPr>
                <p:custDataLst>
                  <p:tags r:id="rId5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37178" y="1450921"/>
              <a:ext cx="2584840" cy="149171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05382CB-438A-47FE-8234-A32DA6998F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28174" y="1441913"/>
                <a:ext cx="2602488" cy="1509366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51241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22"/>
    </mc:Choice>
    <mc:Fallback xmlns="">
      <p:transition spd="slow" advTm="65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CB899-2697-4073-A195-80AED9BB7774}"/>
              </a:ext>
            </a:extLst>
          </p:cNvPr>
          <p:cNvSpPr txBox="1">
            <a:spLocks/>
          </p:cNvSpPr>
          <p:nvPr/>
        </p:nvSpPr>
        <p:spPr>
          <a:xfrm>
            <a:off x="1012637" y="0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66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Titan Forum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5E6B3E-B639-4DC3-AC4E-8CA5FC586D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258" t="42295" r="18467" b="12544"/>
          <a:stretch/>
        </p:blipFill>
        <p:spPr>
          <a:xfrm>
            <a:off x="796412" y="1144894"/>
            <a:ext cx="9837175" cy="5644280"/>
          </a:xfrm>
          <a:prstGeom prst="rect">
            <a:avLst/>
          </a:prstGeom>
        </p:spPr>
      </p:pic>
      <p:pic>
        <p:nvPicPr>
          <p:cNvPr id="9" name="tmpCA13">
            <a:hlinkClick r:id="" action="ppaction://media"/>
            <a:extLst>
              <a:ext uri="{FF2B5EF4-FFF2-40B4-BE49-F238E27FC236}">
                <a16:creationId xmlns:a16="http://schemas.microsoft.com/office/drawing/2014/main" id="{154BC2EC-1C84-4160-A801-0BAEFF53E814}"/>
              </a:ext>
            </a:extLst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50.770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9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00"/>
    </mc:Choice>
    <mc:Fallback xmlns="">
      <p:transition spd="slow" advTm="4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CB899-2697-4073-A195-80AED9BB7774}"/>
              </a:ext>
            </a:extLst>
          </p:cNvPr>
          <p:cNvSpPr txBox="1">
            <a:spLocks/>
          </p:cNvSpPr>
          <p:nvPr/>
        </p:nvSpPr>
        <p:spPr>
          <a:xfrm>
            <a:off x="646111" y="123744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66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Titan Forum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7BE975-FBFC-41DC-9A7D-8B973DF92F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77" t="17678" r="2332" b="5806"/>
          <a:stretch/>
        </p:blipFill>
        <p:spPr>
          <a:xfrm>
            <a:off x="324464" y="1300841"/>
            <a:ext cx="11337477" cy="5247444"/>
          </a:xfrm>
          <a:prstGeom prst="rect">
            <a:avLst/>
          </a:prstGeom>
        </p:spPr>
      </p:pic>
      <p:pic>
        <p:nvPicPr>
          <p:cNvPr id="5" name="tmpBF72">
            <a:hlinkClick r:id="" action="ppaction://media"/>
            <a:extLst>
              <a:ext uri="{FF2B5EF4-FFF2-40B4-BE49-F238E27FC236}">
                <a16:creationId xmlns:a16="http://schemas.microsoft.com/office/drawing/2014/main" id="{C0FD29D1-07DE-405A-A5C2-DB9F39B890FD}"/>
              </a:ext>
            </a:extLst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17.3492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4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57"/>
    </mc:Choice>
    <mc:Fallback xmlns="">
      <p:transition spd="slow" advTm="27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3825B4-A957-4617-8A3E-F8B67F2C89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68" t="24868" r="22742" b="25592"/>
          <a:stretch/>
        </p:blipFill>
        <p:spPr>
          <a:xfrm>
            <a:off x="245804" y="475984"/>
            <a:ext cx="9026717" cy="60919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D0E9C1-A75B-49E9-BDC3-DDDBBBC964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5897" y="475984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CB01B2-03FB-4527-B4A1-3B5E146583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3899" y="0"/>
            <a:ext cx="9144000" cy="6858000"/>
          </a:xfrm>
          <a:prstGeom prst="rect">
            <a:avLst/>
          </a:prstGeom>
        </p:spPr>
      </p:pic>
      <p:pic>
        <p:nvPicPr>
          <p:cNvPr id="6" name="tmpAC03">
            <a:hlinkClick r:id="" action="ppaction://media"/>
            <a:extLst>
              <a:ext uri="{FF2B5EF4-FFF2-40B4-BE49-F238E27FC236}">
                <a16:creationId xmlns:a16="http://schemas.microsoft.com/office/drawing/2014/main" id="{F8ADB607-FACA-41A0-8B21-6E65ED9CEA6E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4">
                  <p14:trim end="34.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156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31"/>
    </mc:Choice>
    <mc:Fallback xmlns="">
      <p:transition spd="slow" advTm="40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655652-D67B-4A76-889B-DCF3CBB01E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36" t="33834" r="23467" b="5808"/>
          <a:stretch/>
        </p:blipFill>
        <p:spPr>
          <a:xfrm>
            <a:off x="1364886" y="835742"/>
            <a:ext cx="8840999" cy="5761705"/>
          </a:xfrm>
          <a:prstGeom prst="rect">
            <a:avLst/>
          </a:prstGeom>
        </p:spPr>
      </p:pic>
      <p:pic>
        <p:nvPicPr>
          <p:cNvPr id="3" name="tmp18E">
            <a:hlinkClick r:id="" action="ppaction://media"/>
            <a:extLst>
              <a:ext uri="{FF2B5EF4-FFF2-40B4-BE49-F238E27FC236}">
                <a16:creationId xmlns:a16="http://schemas.microsoft.com/office/drawing/2014/main" id="{7A01A37C-9669-46E8-8A22-FD7A4A37AC98}"/>
              </a:ext>
            </a:extLst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28.2698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1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43"/>
    </mc:Choice>
    <mc:Fallback xmlns="">
      <p:transition spd="slow" advTm="14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261C2821-8B02-46DC-85FE-0E0A45F85408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7535" y="882631"/>
            <a:ext cx="10641910" cy="534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8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57"/>
    </mc:Choice>
    <mc:Fallback xmlns="">
      <p:transition spd="slow" advTm="31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13590|recordLength=13630|start=0|end=13590|audioFormat={00001610-0000-0010-8000-00AA00389B71}|audioRate=44100|muted=false|volume=0.8|fadeIn=0|fadeOut=0|videoFormat={34363248-0000-0010-8000-00AA00389B71}|videoRate=15|videoWidth=256|videoHeight=25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46900|recordLength=46950|start=0|end=46900|audioFormat={00001610-0000-0010-8000-00AA00389B71}|audioRate=44100|muted=false|volume=0.8|fadeIn=0|fadeOut=0|videoFormat={34363248-0000-0010-8000-00AA00389B71}|videoRate=15|videoWidth=256|videoHeight=25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27359|recordLength=27376|start=0|end=27359|audioFormat={00001610-0000-0010-8000-00AA00389B71}|audioRate=44100|muted=false|volume=0.8|fadeIn=0|fadeOut=0|videoFormat={34363248-0000-0010-8000-00AA00389B71}|videoRate=15|videoWidth=256|videoHeight=25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12|9.816|9.2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40632|recordLength=40666|start=0|end=40632|audioFormat={00001610-0000-0010-8000-00AA00389B71}|audioRate=44100|muted=false|volume=0.8|fadeIn=0|fadeOut=0|videoFormat={34363248-0000-0010-8000-00AA00389B71}|videoRate=15|videoWidth=256|videoHeight=2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14043|recordLength=14071|start=0|end=14043|audioFormat={00001610-0000-0010-8000-00AA00389B71}|audioRate=44100|muted=false|volume=0.8|fadeIn=0|fadeOut=0|videoFormat={34363248-0000-0010-8000-00AA00389B71}|videoRate=15|videoWidth=256|videoHeight=25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recordStart=0|recordEnd=31857|recordLength=31857|start=0|end=31857|audioFormat={00001610-0000-0010-8000-00AA00389B71}|audioRate=44100|muted=false|volume=0.8|fadeIn=0|fadeOut=0|videoFormat={34363248-0000-0010-8000-00AA00389B71}|videoRate=10|videoWidth=1052|videoHeight=52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146384|recordLength=146466|start=0|end=146384|audioFormat={00001610-0000-0010-8000-00AA00389B71}|audioRate=44100|muted=false|volume=0.8|fadeIn=0|fadeOut=0|videoFormat={34363248-0000-0010-8000-00AA00389B71}|videoRate=15|videoWidth=256|videoHeight=25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U3MjAuMCwgQ3VsdHVyZT1uZXV0cmFsLCBQdWJsaWNLZXlUb2tlbj0zMWJmMzg1NmFkMzY0ZTM1BQEAAAALSW5rTWF0dGVyVjEEAAAABVNjYWxlDUxpc3RgMStfaXRlbXMMTGlzdGAxK19zaXplD0xpc3RgMStfdmVyc2lvbgAEAAALF1NoYXJlZC5JbmtpbmcuSW5rQXRvbVtdAgAAAAgIAgAAAPqUdj8JAwAAAAQAAAAHAAAABwMAAAAAAQAAAAQAAAAECUlua0F0b21WMQIAAAAJBAAAAAkFAAAACQYAAAAJBwAAAAUEAAAAC1BlblN0cm9rZVYxBAAAAApBdHRyaWJ1dGVzBVRyYWNlCVN0YXJ0VGltZQRUeXBlBAQABA9QZW5BdHRyaWJ1dGVzVjECAAAACklua1RyYWNlVjECAAAAEAxBY3Rpb25UeXBlVjECAAAAAgAAAAkIAAAACQkAAACjNQAAAAAAAAX2////DEFjdGlvblR5cGVWMQEAAAAHdmFsdWVfXwAIAgAAAAAAAAAFBQAAAA1DbGVhckNhbnZhc1YxAgAAAAlTdGFydFRpbWUEVHlwZQAEEAxBY3Rpb25UeXBlVjECAAAAAgAAAC1jAAAAAAAAAfX////2////AAAAAAEGAAAABAAAAAkMAAAACQ0AAAB0FwEAAAAAAAHy////9v///wAAAAABBwAAAAUAAABnSwEAAAAAAAHx////9v///wAAAAAFCAAAAA9QZW5BdHRyaWJ1dGVzVjEKAAAAB19jb2xvckEHX2NvbG9yUgdfY29sb3JHB19jb2xvckIKRml0VG9DdXJ2ZQZIZWlnaHQOSWdub3JlUHJlc3N1cmUNSXNIaWdobGlnaHRlcgVTaGFwZQVXaWR0aAAAAAAAAAAABAACAgICAQYBAQxCcnVzaFNoYXBlVjECAAAABgIAAAD//wAAAAAAAAAAAAhAAAAF8P///wxCcnVzaFNoYXBlVjEBAAAAB3ZhbHVlX18ACAIAAAABAAAAAAAAAAAACEAFCQAAAApJbmtUcmFjZVYxAwAAAA1MaXN0YDErX2l0ZW1zDExpc3RgMStfc2l6ZQ9MaXN0YDErX3ZlcnNpb24EAAAYU2hhcmVkLklua2luZy5JbmtQb2ludFtdAgAAAAgIAgAAAAkRAAAAUAEAAFABAAABDAAAAAgAAAD//wAAAAAAAAAAAAhAAAAB7v////D///8BAAAAAAAAAAAACEABDQAAAAkAAAAJEwAAAH8BAAB/AQAABxEAAAAAAQAAAAACAAAECklua1BvaW50VjEC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/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+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+QAAAAn6AAAACfsAAAAJ/AAAAAn9AAAACf4AAAAJ/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/AQAACUABAAAJQQEAAAlCAQAACUMBAAAJRAEAAAlFAQAACUYBAAAJRwEAAAlIAQAACUkBAAAJSgEAAAlLAQAACUwBAAAJTQEAAAlOAQAACU8BAAAJUAEAAAlRAQAACVIBAAAJUwEAAAlUAQAACVUBAAAJVgEAAAlXAQAACVgBAAAJWQEAAAlaAQAACVsBAAAJXAEAAAldAQAACV4BAAAJXwEAAAlgAQAACWEBAAAJYgEAAAljAQAADbAHEwAAAAABAAAAAAIAAAQKSW5rUG9pbnRWMQIA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/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+gEAAAn7AQAACfwBAAAJ/QEAAAn+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/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+AgAACb8CAAAJwAIAAAnBAgAACcICAAAJwwIAAAnEAgAACcUCAAAJxgIAAAnHAgAACcgCAAAJyQIAAAnKAgAACcsCAAAJzAIAAAnNAgAACc4CAAAJzwIAAAnQAgAACdECAAAJ0gIAAAnTAgAACdQCAAAJ1QIAAAnWAgAACdcCAAAJ2AIAAAnZAgAACdoCAAAJ2wIAAAncAgAACd0CAAAJ3gIAAAnfAgAACeACAAAJ4QIAAAniAgAADYEFFAAAAApJbmtQb2ludFYxBAAAAAFYAVkOUHJlc3N1cmVGYWN0b3IJVGltZVN0YW1wAAAAAAYGCxACAAAAPEixOqwj2z/Iid2ONgmwPwAAAD8AAAAAAAAAAAEVAAAAFAAAADxIsTqsI9s/yIndjjYJsD8AAAA/EAAAAAAAAAABFgAAABQAAAA8SLE6rCPbP8iJ3Y42CbA/AAAAPxAAAAAAAAAAARcAAAAUAAAA1Mvya8cc2z/Iid2ONgmwPwAAAD8QAAAAAAAAAAEYAAAAFAAAAFRzw4ny0No/sAeKQpB+rT8AAAA/HwAAAAAAAAABGQAAABQAAACygclOX7XaP7DEvQuZ2aw/AAAAPx8AAAAAAAAAARoAAAAUAAAAP5dSdgKM2j+wgfHUoTSsPwAAAD8fAAAAAAAAAAEbAAAAFAAAAPuzXgDcVNo/sD4lnqqPqz8AAAA/PwAAAAAAAAABHAAAABQAAACz0GqKtR3aP8D7WGez6qo/AAAAPz8AAAAAAAAAAR0AAAAUAAAAQObzsVj02T+wuIwwvEWqPwAAAD8/AAAAAAAAAAEeAAAAFAAAADV4O6jg0dk/wHXA+cSgqT8AAAA/TgAAAAAAAAABHwAAABQAAAArCoOeaK/ZP+Ay9MLN+6g/AAAAP04AAAAAAAAAASAAAAAUAAAAth8MxguG2T/g7yeM1laoPwAAAD9eAAAAAAAAAAEhAAAAFAAAAHI8GFDlTtk/0KxbVd+xpz8AAAA/XgAAAAAAAAABIgAAABQAAADD3GUL2hDZP9Bpjx7oDKc/AAAAP24AAAAAAAAAASMAAAAUAAAAfvlxlbPZ2D/wJsPn8GemPwAAAD9uAAAAAAAAAAEkAAAAFAAAAAoP+7xWsNg/8OP2sPnCpT8AAAA/fQAAAAAAAAABJQAAABQAAAD/oEKz3o3YP+CgKnoCHqU/AAAAP30AAAAAAAAAASYAAAAUAAAAXq9IeEty2D/goCp6Ah6lPwAAAD+NAAAAAAAAAAEnAAAAFAAAAFJBkG7TT9g/8F1eQwt5pD8AAAA/jQAAAAAAAAABKAAAABQAAAB22lrHkR/YPwAbkgwU1KM/AAAAP6wAAAAAAAAAASkAAAAUAAAAx3qogobh1z/glPmeJYqiPwAAAD+sAAAAAAAAAAEqAAAAFAAAALKeN2+WnNc/AFItaC7loT8AAAA/rAAAAAAAAAABKwAAABQAAABsu0P5b2XXPwAPYTE3QKE/AAAAP7wAAAAAAAAAASwAAAAUAAAAkFQOUi411z8AzJT6P5ugPwAAAD+8AAAAAAAAAAEtAAAAFAAAALTt2KrsBNc/IIz4GaOinj8AAAA/ywAAAAAAAAABLgAAABQAAACcEWiX/L/WP0CAxz7GDpw/AAAAP8sAAAAAAAAAAS8AAAAUAAAAhzX3gwx71j9AdJZj6XqZPwAAAD/bAAAAAAAAAAEwAAAAFAAAAEJSAw7mQ9Y/gGhliAznlj8AAAA/2wAAAAAAAAABMQAAABQAAABm681mpBPWP4DizBoenZU/AAAAP+sAAAAAAAAAATIAAAAUAAAA8gBXjkfq1T9gXDStL1OUPwAAAD/rAAAAAAAAAAEzAAAAFAAAAH4W4LXqwNU/YNabP0EJkz8AAAA/+gAAAAAAAAABNAAAABQAAACir6oOqZDVP6BQA9JSv5E/AAAAP/oAAAAAAAAAATUAAAAUAAAAi9M5+7hL1T+gympkZHWQPwAAAD8ZAQAAAAAAAAE2AAAAFAAAAHP3yOfIBtU/wIik7etWjj8AAAA/GQEAAAAAAAABNwAAABQAAAAwFNVxos/UP0B9cxIPw4s/AAAAPxkBAAAAAAAAATgAAAAUAAAAU62fymCf1D+AcUI3Mi+JPwAAAD8pAQAAAAAAAAE5AAAAFAAAAHZGaiMfb9Q/QGURXFWbhj8AAAA/KQEAAAAAAAABOgAAABQAAACa3zR83T7UP4BZ4IB4B4Q/AAAAPzkBAAAAAAAAATsAAAAUAAAAgwPEaO350z/ATa+lm3OBPwAAAD85AQAAAAAAAAE8AAAAFAAAANajESTiu9M/AIP8lH2/fT8AAAA/SAEAAAAAAAABPQAAABQAAAD7PNx8oIvTPwCD/JR9v30/AAAAP0gBAAAAAAAAAT4AAAAUAAAAhlJlpENi0z8Ag/yUfb99PwAAAD9YAQAAAAAAAAE/AAAAFAAAAHzkrJrLP9M/AIP8lH2/fT8AAAA/WAEAAAAAAAABQAAAABQAAAAI+jXCbhbTPwCD/JR9v30/AAAAP2gBAAAAAAAAAUEAAAAUAAAAKpMAGy3m0j8Ag/yUfb99PwAAAD9oAQAAAAAAAAFCAAAAFAAAAH0zTtYhqNI/AIP8lH2/fT8AAAA/dwEAAAAAAAABQwAAABQAAADQ05uRFmrSPwCD/JR9v30/AAAAP3cBAAAAAAAAAUQAAAAUAAAAivCnG/Ay0j8Ag/yUfb99PwAAAD+WAQAAAAAAAAFFAAAAFAAAAK6JcnSuAtI/AIP8lH2/fT8AAAA/lgEAAAAAAAABRgAAABQAAADTIj3NbNLRPwCD/JR9v30/AAAAP5YBAAAAAAAAAUcAAAAUAAAAU8oN65eG0T/ATa+lm3OBPwAAAD+mAQAAAAAAAAFIAAAAFAAAADvunNenQdE/wE2vpZtzgT8AAAA/pgEAAAAAAAABSQAAABQAAAD3CqlhgQrRP8BNr6Wbc4E/AAAAP7YBAAAAAAAAAUoAAAAUAAAAhCAyiSTh0D/ATa+lm3OBPwAAAD+2AQAAAAAAAAFLAAAAFAAAABA2u7DHt9A/wE2vpZtzgT8AAAA/xQEAAAAAAAABTAAAABQAAAAEyAKnT5XQP8BNr6Wbc4E/AAAAP8UBAAAAAAAAAU0AAAAUAAAAv+QOMSle0D/ATa+lm3OBPwAAAD/VAQAAAAAAAAFOAAAAFAAAAD+M305UEtA/wE2vpZtzgT8AAAA/1QEAAAAAAAABTwAAABQAAACCZ2DZ/ozPP8BNr6Wbc4E/AAAAP+UBAAAAAAAAAVAAAAAUAAAAypn1insszz/ATa+lm3OBPwAAAD/lAQAAAAAAAAFRAAAAFAAAABDMijz4y84/wE2vpZtzgT8AAAA/+AEAAAAAAAABUgAAABQAAACGBaNQq13OP8BNr6Wbc4E/AAAAP/gBAAAAAAAAAVMAAAAUAAAAiFREjAHGzT/ATa+lm3OBPwAAAD8XAgAAAAAAAAFUAAAAFAAAACyV3wLrSc0/wE2vpZtzgT8AAAA/FwIAAAAAAAABVQAAABQAAACkzvcWntvMP8BNr6Wbc4E/AAAAPxcCAAAAAAAAAVYAAAAUAAAA6gCNyBp7zD/ATa+lm3OBPwAAAD8nAgAAAAAAAAFXAAAAFAAAAAQsnxdhKMw/wE2vpZtzgT8AAAA/JwIAAAAAAAABWAAAABQAAABLXjTJ3cfLP8BNr6Wbc4E/AAAAPzcCAAAAAAAAAVkAAAAUAAAATK3VBDQwyz/ATa+lm3OBPwAAAD83AgAAAAAAAAFaAAAAFAAAAE38dkCKmMo/wE2vpZtzgT8AAAA/RgIAAAAAAAABWwAAABQAAAAjRJUZqg7KP8BNr6Wbc4E/AAAAP0YCAAAAAAAAAVwAAAAUAAAAmH2tLV2gyT8Ag/yUfb99PwAAAD9WAgAAAAAAAAFdAAAAFAAAAA23xUEQMsk/AIP8lH2/fT8AAAA/VgIAAAAAAAABXgAAABQAAAA+DerfnIzIP4Brmt7Dl3g/AAAAP2YCAAAAAAAAAV8AAAAUAAAAQFyLG/P0xz8AVDgoCnBzPwAAAD9mAgAAAAAAAAFgAAAAFAAAALeVoy+mhsc/AFQ4KApwcz8AAAA/hQIAAAAAAAABYQAAABQAAAD8xzjhIibHPwBUOCgKcHM/AAAAP4UCAAAAAAAAAWIAAAAUAAAARfrNkp/Fxj8AVDgoCnBzPwAAAD+FAgAAAAAAAAFjAAAAFAAAAEZJb871LcY/AFQ4KApwcz8AAAA/lAIAAAAAAAABZAAAABQAAABImBAKTJbFPwBUOCgKcHM/AAAAP5QCAAAAAAAAAWUAAAAUAAAAHOAu42sMxT8AVDgoCnBzPwAAAD+kAgAAAAAAAAFmAAAAFAAAAGMSxJToq8Q/AFQ4KApwcz8AAAA/pAIAAAAAAAABZwAAABQAAADYS9yomz3EPwBUOCgKcHM/AAAAP7QCAAAAAAAAAWgAAAAUAAAA3Jp95PGlwz8AVDgoCnBzPwAAAD+0AgAAAAAAAAFpAAAAFAAAAAvxoYJ+AMM/AFQ4KApwcz8AAAA/wwIAAAAAAAABagAAABQAAACwMT35Z4TCP4Brmt7Dl3g/AAAAP8MCAAAAAAAAAWsAAAAUAAAA+GPSquQjwj8Ag/yUfb99PwAAAD/TAgAAAAAAAAFsAAAAFAAAAD6WZ1xhw8E/wE2vpZtzgT8AAAA/0wIAAAAAAAABbQAAABQAAABA5QiYtyvBP0BlEVxVm4Y/AAAAP/ICAAAAAAAAAW4AAAAUAAAAoEKwmHp4wD+AcUI3Mi+JPwAAAD/yAgAAAAAAAAFvAAAAFAAAAEYjo6ihwb8/wIik7etWjj8AAAA/8gIAAAAAAAABcAAAABQAAADQh80LmwC/P6BQA9JSv5E/AAAAPwIDAAAAAAAAAXEAAAAUAAAAwPr9MwEkvj9gXDStL1OUPwAAAD8CAwAAAAAAAAFyAAAAFAAAAGSKOuZAEL0/QO799fowmD8AAAA/EQMAAAAAAAABcwAAABQAAADENoMiWsW7P0CAxz7GDpw/AAAAPxEDAAAAAAAAAXQAAAAUAAAAbsa/1Jmxuj8AzJT6P5ugPwAAAD8hAwAAAAAAAAF1AAAAFAAAAJ4c5HImDLo/4JT5niWKoj8AAAA/IQMAAAAAAAABdgAAABQAAABwZAJMRoK5P/BdXkMLeaQ/AAAAPzEDAAAAAAAAAXcAAAAUAAAA/sgsrz/BuD/wJsPn8GemPwAAAD8xAwAAAAAAAAF4AAAAFAAAAEZKY5wSybc/4DL0ws37qD8AAAA/QAMAAAAAAAABeQAAABQAAACq9qvYK362P7A+JZ6qj6s/AAAAP0ADAAAAAAAAAXoAAAAUAAAA8nfixf6FtT+gSlZ5hyOuPwAAAD9QAwAAAAAAAAF7AAAAFAAAAIDcDCn4xLQ/yIndjjYJsD8AAAA/UAMAAAAAAAABfAAAABQAAAAOQTeM8QO0P8hSQjMc+LE/AAAAP28DAAAAAAAAAX0AAAAUAAAA+rNntFcnsz+wG6fXAeezPwAAAD9vAwAAAAAAAAF+AAAAFAAAAEI1nqEqL7I/oCfYst56tj8AAAA/bwMAAAAAAAABfwAAABQAAADsxNpTahuxPxgSo/I/vLg/AAAAP38DAAAAAAAAAYAAAAAUAAAAeikFt2NasD+IuaH7qVi6PwAAAD9/AwAAAAAAAAGBAAAAFAAAAFP/Uqrgaa8/gD86aZiiuz8AAAA/jgMAAAAAAAABggAAABQAAAC3q5vm+R6uP3AInw1+kb0/AAAAP44DAAAAAAAAAYMAAAAUAAAAWTvYmDkLrT/o8mlN39K/PwAAAD+eAwAAAAAAAAGEAAAAFAAAAHUELV8sias/5KCzr9mFwT8AAAA/ngMAAAAAAAABhQAAABQAAABR6o2v+M+pP1RIsrhDIsM/AAAAP64DAAAAAAAAAYYAAAAUAAAAJdDu/8QWqD8M3/3zb5XEPwAAAD+uAwAAAAAAAAGHAAAAFAAAALvSW9pqJqY/xHVJL5wIxj8AAAA/vQMAAAAAAAABiAAAABQAAACTuLwqN22kP7Q+rtOB98c/AAAAP70DAAAAAAAAAYkAAAAUAAAA8WQFZ1Aioz+kBxN4Z+bJPwAAAD/NAwAAAAAAAAGKAAAAFAAAAJn0QRmQDqI/VJ5es5NZyz8AAAA/zQMAAAAAAAABiwAAABQAAAD9oIpVqcOgP9RFXbz99cw/AAAAP+wDAAAAAAAAAYwAAAAUAAAALNS+NziDnj88MCj8XjfPPwAAAD/sAwAAAAAAAAGNAAAAFAAAAOKfgNjQEJs/thXTBP/Q0D8AAAA/7AMAAAAAAAABjgAAABQAAACg+BFRA3uYPzJ6BddxyNE/AAAAP/wDAAAAAAAAAY8AAAAUAAAAZFGjyTXllT9OVl7CRavSPwAAAD/8AwAAAAAAAAGQAAAAFAAAAKDjTFYb4ZI/XnWD5BAz1D8AAAA/CwQAAAAAAAABkQAAABQAAAB0ya2m5yeRP9rZtbaDKtU/AAAAPwsEAAAAAAAAAZIAAAAUAAAAsOvsxQG6jz9SPuiI9iHWPwAAAD8bBAAAAAAAAAGTAAAAFAAAAGC3rmaaR4w/BtUzxCKV1z8AAAA/GwQAAAAAAAABlAAAABQAAAAcEEDfzLGJPz5KGWTTtdg/AAAAPzoEAAAAAAAAAZUAAAAUAAAA/PWgL5n4hz9aJnJPp5jZPwAAAD86BAAAAAAAAAGWAAAAFAAAAKDBYtAxhoQ/8iMx1vbN2j8AAAA/OgQAAAAAAAABlwAAABQAAABsGvRIZPCBP+apyUPlF9w/AAAAPzoEAAAAAAAAAZgAAAAUAAAAYOYKgy21fj9iDvwVWA/dPwAAAD9KBAAAAAAAAAGZAAAAFAAAAMh9jsRe0Hc/+gu7nKdE3j8AAAA/SgQAAAAAAAABmgAAABQAAABAL7G1w6RyP0oaLfE0o98/AAAAP2kEAAAAAAAAAZsAAAAUAAAA8PXlrLhkbj9jv6/hU03gPwAAAD9pBAAAAAAAAAGcAAAAFAAAAHjBp01R8mo/cS1c172+4D8AAAA/aQQAAAAAAAABnQAAABQAAAAIWSuPgg1kP90j4rPGROE/AAAAP3kEAAAAAAAAAZ4AAAAUAAAAmCTtLxubYD933tQDH9XhPwAAAD95BAAAAAAAAAGfAAAAFAAAAMDgXaFnUVo/txDubNhQ4j8AAAA/iAQAAAAAAAABoAAAABQAAADA4F2hZ1FaP5O6Le/yt+I/AAAAP4gEAAAAAAAAAaEAAAAUAAAAwOBdoWdRWj/N7EZYrDPjPwAAAD+YBAAAAAAAAAGiAAAAFAAAAMDgXaFnUVo/2VrzTRal4z8AAAA/mAQAAAAAAAABowAAABQAAACYJO0vG5tgP4tAxlzhAeQ/AAAAP6gEAAAAAAAAAaQAAAAUAAAACFkrj4INZD8HYiz4XFTkPwAAAD+oBAAAAAAAAAGlAAAAFAAAAEiNae7pf2c/U78lIImc5D8AAAA/xwQAAAAAAAABpgAAABQAAADw9eWsuGRuPwGl+C5U+eQ/AAAAP8cEAAAAAAAAAacAAAAUAAAAQC+xtcOkcj+viss9H1blPwAAAD/HBAAAAAAAAAGoAAAAFAAAAMh9jsRe0Hc/izQLwDm95T8AAAA/1wQAAAAAAAABqQAAABQAAAA4zGvT+ft8PwtWcVu1D+Y/AAAAP9cEAAAAAAAAAaoAAAAUAAAAXI0kccoTgT/5KpGcQkPmPwAAAD/mBAAAAAAAAAGrAAAAFAAAAICnwyD+zII/6f+w3c925j8AAAA/5gQAAAAAAAABrAAAABQAAACgwWLQMYaEP9XU0B5dquY/AAAAP/YEAAAAAAAAAa0AAAAUAAAA5GjRV/8bhz/zbV3TOejmPwAAAD/2BAAAAAAAAAGuAAAAFAAAABCDcAcz1Yg/EwfqhxYm5z8AAAA/BQUAAAAAAAABrwAAABQAAAA8nQ+3Zo6KPzGgdjzzY+c/AAAAPwUFAAAAAAAAAbAAAAAUAAAAdER+PjQkjT9POQPxz6HnPwAAAD8lBQAAAAAAAAGxAAAAFAAAAKBeHe5n3Y4/PQ4jMl3V5z8AAAA/JQUAAAAAAAABsgAAABQAAADuAsa6mrmQPyvjQnPqCOg/AAAAPyUFAAAAAAAAAbMAAAAUAAAAFh1las5ykj/t8/VAKDLoPwAAAD8lBQAAAAAAAAG0AAAAFAAAAMb96wVPmpQ/2cgVgrVl6D8AAAA/RAUAAAAAAAABtQAAABQAAAAGpVqNHDCXP5nZyE/zjug/AAAAP0QFAAAAAAAAAbYAAAAUAAAAtoXhKJ1XmT8nJg+q4a3oPwAAAD9EBQAAAAAAAAG3AAAAFAAAAGhmaMQdf5s/t3JVBNDM6D8AAAA/VAUAAAAAAAABuAAAABQAAACQgAd0UTidP0e/m16+6+g/AAAAP1QFAAAAAAAAAbkAAAAUAAAAuJqmI4Xxnj/VC+K4rArpPwAAAD9jBQAAAAAAAAG6AAAAFAAAALi9lt+CjKA/kxyVhuoz6T8AAAA/YwUAAAAAAAABuwAAABQAAABVEU6jadehP1MtSFQoXek/AAAAP3MFAAAAAAAAAbwAAAAUAAAAOUj53HZZoz9BAmiVtZDpPwAAAD9zBQAAAAAAAAG9AAAAFAAAABt/pBaE26Q/L9eH1kLE6T8AAAA/ggUAAAAAAAABvgAAABQAAABHmUPGt5SmPx2spxfQ9+k/AAAAP4IFAAAAAAAAAb8AAAAUAAAA4+z6iZ7fpz/dvFrlDSHqPwAAAD+SBQAAAAAAAAHAAAAAFAAAAPV5ymE4vKg/bQmhP/w/6j8AAAA/kgUAAAAAAAABwQAAABQAAAALB5o50pipP8uReiabVOo/AAAAP7EFAAAAAAAAAcIAAAAUAAAAZ3ddh5Ksqj9b3sCAiXPqPwAAAD+xBQAAAAAAAAHDAAAAFAAAAEeuCMGfLqw/6SoH23eS6j8AAAA/sQUAAAAAAAABxAAAABQAAABvyKdw0+etP6c7uqi1u+o/AAAAP8EFAAAAAAAAAcUAAAAUAAAA3cU6li3Yrz8ziAADpNrqPwAAAD/BBQAAAAAAAAHGAAAAFAAAAATw7KKwyLA/95iz0OED6z8AAAA/0QUAAAAAAAABxwAAABQAAADUmcgEJG6xP4Pl+SrQIus/AAAAP9EFAAAAAAAAAcgAAAAUAAAAQjWeoSovsj9F9qz4DUzrPwAAAD/gBQAAAAAAAAHJAAAAFAAAALbQcz4x8LI/McvMOZt/6z8AAAA/4AUAAAAAAAABygAAABQAAABqTz1RXuizPx+g7Hoos+s/AAAAP/AFAAAAAAAAAcsAAAAUAAAAxr8Anx78tD89OXkvBfHrPwAAAD/wBQAAAAAAAAHMAAAAFAAAANpM0Ha42LU//Uks/UIa7D8AAAA/AgYAAAAAAAABzQAAABQAAAAGBbKdmGK2P4mWclcxOew/AAAAPwIGAAAAAAAAAc4AAAAUAAAAksuZieXQtj8d47ixH1jsPwAAAD8CBgAAAAAAAAHPAAAAFAAAALyDe7DFWrc/qy//Cw537D8AAAA/EgYAAAAAAAAB0AAAABQAAACMLVcSOQC4Pzt8RWb8lew/AAAAPxIGAAAAAAAAAdEAAAAUAAAAorom6tLcuD/LyIvA6rTsPwAAAD8hBgAAAAAAAAHSAAAAFAAAAFg58Pz/1Lk/h9k+jije7D8AAAA/IQYAAAAAAAAB0wAAABQAAABuxr/UmbG6PxkmhegW/ew/AAAAPzEGAAAAAAAAAdQAAAAUAAAA3GGVcaByuz+lcstCBRztPwAAAD8xBgAAAAAAAAHVAAAAFAAAAK4LcdMTGLw/Nb8RnfM67T8AAAA/QQYAAAAAAAAB1gAAABQAAAAep0ZwGtm8P8ULWPfhWe0/AAAAP0EGAAAAAAAAAdcAAAAUAAAAMjQWSLS1vT+DHAvFH4PtPwAAAD9QBgAAAAAAAAHYAAAAFAAAAErB5R9Okr4/QS2+kl2s7T8AAAA/UAYAAAAAAAAB2QAAABQAAAAAQK8ye4q/PwE+cWCb1e0/AAAAP2AGAAAAAAAAAdoAAAAUAAAAuG3C58AlwD+Nire6ifTtPwAAAD9gBgAAAAAAAAHbAAAAFAAAAM9JM/uwasA/Idf9FHgT7j8AAAA/bwYAAAAAAAAB3AAAABQAAAATLSdx16HAP39f1/sWKO4/AAAAP28GAAAAAAAAAd0AAAAUAAAA/QEVIpH0wD/d57DitTzuPwAAAD+PBgAAAAAAAAHeAAAAFAAAAIXI/A3eYsE/P3CKyVRR7j8AAAA/jwYAAAAAAAAB3wAAABQAAAAQj+T5KtHBP534Y7DzZe4/AAAAP48GAAAAAAAAAeAAAAAUAAAAPUfGIAtbwj/7gD2XknruPwAAAD+eBgAAAAAAAAHhAAAAFAAAAPYUMW+Ou8I/K0WqCuKE7j8AAAA/ngYAAAAAAAAB4gAAABQAAADd6R4gSA7DP4vNg/GAme4/AAAAP64GAAAAAAAAAeMAAAAUAAAAlreJbstuwz/tVV3YH67uPwAAAD+uBgAAAAAAAAHkAAAAFAAAAPB27vfh6sM/Sd42v77C7j8AAAA/vgYAAAAAAAAB5QAAABQAAADvJ028i4LEP0neNr++wu4/AAAAP74GAAAAAAAAAeYAAAAUAAAAeu40qNjwxD9J3ja/vsLuPwAAAD/NBgAAAAAAAAHnAAAAFAAAAGHDIlmSQ8U/Sd42v77C7j8AAAA/zQYAAAAAAAAB6AAAABQAAAB3n5NsgojFP0neNr++wu4/AAAAP90GAAAAAAAAAekAAAAUAAAAi3sEgHLNxT9J3ja/vsLuPwAAAD/dBgAAAAAAAAHqAAAAFAAAAEZJb871LcY/qWYQpl3X7j8AAAA//AYAAAAAAAAB6wAAABQAAADSD1e6QpzGP6lmEKZd1+4/AAAAP/wGAAAAAAAAAewAAAAUAAAAzsC1fuwzxz+pZhCmXdfuPwAAAD/8BgAAAAAAAAHtAAAAFAAAACuAGggDsMc/qWYQpl3X7j8AAAA/DAcAAAAAAAAB7gAAABQAAAASVQi5vALIP6lmEKZd1+4/AAAAPwwHAAAAAAAAAe8AAAAUAAAAzCJzB0BjyD+pZhCmXdfuPwAAAD8bBwAAAAAAAAHwAAAAFAAAAPbaVC4g7cg/Sd42v77C7j8AAAA/GwcAAAAAAAAB8QAAABQAAAD0i7PyyYTJP0neNr++wu4/AAAAPysHAAAAAAAAAfIAAAAUAAAAI0SVGaoOyj8dGspLb7juPwAAAD8rBwAAAAAAAAHzAAAAFAAAANkRAGgtb8o/7VVd2B+u7j8AAAA/OwcAAAAAAAAB9AAAABQAAADx7XB7HbTKP+1VXdgfru4/AAAAPzsHAAAAAAAAAfUAAAAUAAAAB8rhjg35yj/tVV3YH67uPwAAAD9KBwAAAAAAAAH2AAAAFAAAAJGQyXpaZ8s/uZHwZNCj7j8AAAA/SgcAAAAAAAAB9wAAABQAAAC+SKuhOvHLP4vNg/GAme4/AAAAP1oHAAAAAAAAAfgAAAAUAAAAuvkJZuSIzD9bCRd+MY/uPwAAAD9aBwAAAAAAAAH5AAAAFAAAAEbA8VEx98w/K0WqCuKE7j8AAAA/eQcAAAAAAAAB+gAAABQAAAAsld8C60nNP8+80CNDcO4/AAAAP3kHAAAAAAAAAfsAAAAUAAAAtlvH7je4zT9vNPc8pFvuPwAAAD95BwAAAAAAAAH8AAAAFAAAALYMJrPhT84/C6wdVgVH7j8AAAA/iQcAAAAAAAAB/QAAABQAAACEtgEVVfXOP39f1/sWKO4/AAAAP4kHAAAAAAAAAf4AAAAUAAAAEH3pAKJjzz8h1/0UeBPuPwAAAD+YBwAAAAAAAAH/AAAAFAAAAMhKVE8lxM8/jYq3uon07T8AAAA/mAcAAAAAAAABAAEAABQAAAA/jN9OVBLQP9F5BO1Ly+0/AAAAP6gHAAAAAAAAAQEBAAAUAAAAhW/TxHpJ0D8TaVEfDqLtPwAAAD+oBwAAAAAAAAECAQAAFAAAAATIAqdPldA/I5Qx3oBu7T8AAAA/uAcAAAAAAAABAwEAABQAAACEIDKJJOHQP2WDfhBDRe0/AAAAP7gHAAAAAAAAAQQBAAAUAAAAyAMm/0oY0T+lcstCBRztPwAAAD/HBwAAAAAAAAEFAQAAFAAAAA3nGXVxT9E/6WEYdcfy7D8AAAA/xwcAAAAAAAABBgEAABQAAAC7Rsy5fI3RPydRZaeJyew/AAAAP+YHAAAAAAAAAQcBAAAUAAAAohu6ajbg0T87fEVm/JXsPwAAAD/mBwAAAAAAAAEIAQAAFAAAACF06UwLLNI/TaclJW9i7D8AAAA/5gcAAAAAAAABCQEAABQAAAD+2h70TFzSP4mWclcxOew/AAAAP/YHAAAAAAAAAQoBAAAUAAAA2kFUm46M0j9v/eWiVPvrPwAAAD/2BwAAAAAAAAELAQAAFAAAAE8sy3PrtdI/T2RZ7ne96z8AAAA/BggAAAAAAAABDAEAABQAAAAqkwAbLebSP2GPOa3qies/AAAAPwYIAAAAAAAAAQ0BAAAUAAAAqusv/QEy0z9F9qz4DUzrPwAAAD8aCAAAAAAAAAEOAQAAFAAAAJDAHa67hNM/JV0gRDEO6z8AAAA/GggAAAAAAAABDwEAABQAAADWoxEk4rvTPzOIAAOk2uo/AAAAPyoIAAAAAAAAARABAAAUAAAAswpHyyPs0z9Js+DBFqfqPwAAAD8qCAAAAAAAAAERAQAAFAAAAMnmt94TMdQ/y5F6JptU6j8AAAA/OggAAAAAAAABEgEAABQAAABIP+fA6HzUPx2spxfQ9+k/AAAAPzoIAAAAAAAAARMBAAAUAAAAXxtY1NjB1D+jikF8VKXpPwAAAD9ZCAAAAAAAAAEUAQAAFAAAADqCjXsa8tQ/gfG0x3dn6T8AAAA/WQgAAAAAAAABFQEAABQAAACubARUdxvVP2VYKBObKek/AAAAP1kIAAAAAAAAARYBAAAUAAAAIld7LNRE1T91gwjSDfboPwAAAD9oCAAAAAAAAAEXAQAAFAAAANC2LXHfgtU/92GiNpKj6D8AAAA/aAgAAAAAAAABGAEAABQAAADmkp6Ez8fVP+3z9UAoMug/AAAAP3gIAAAAAAAAARkBAAAUAAAA/G4PmL8M1j8PSra+DcvnPwAAAD94CAAAAAAAAAEaAQAAFAAAANrVRD8BPdY/wey8luGC5z8AAAA/iAgAAAAAAAABGwEAABQAAAC2PHrmQm3WP3GPw261Ouc/AAAAP4gIAAAAAAAAARwBAAAUAAAAKSfxvp+W1j8jMspGifLmPwAAAD+XCAAAAAAAAAEdAQAAFAAAAG4K5TTGzdY/6f+w3c925j8AAAA/lwgAAAAAAAABHgEAABQAAAAbapd50QvXP9eRBOhlBeY/AAAAP6cIAAAAAAAAAR8BAAAUAAAAYk2L7/dC1z8trDHZmqjlPwAAAD+nCAAAAAAAAAEgAQAAFAAAAD60wJY5c9c/r4rLPR9W5T8AAAA/twgAAAAAAAABIQEAABQAAACynjdvlpzXPy9pZaKjA+U/AAAAP7cIAAAAAAAAASIBAAAUAAAAJYmuR/PF1z/Fct/Fmn3kPwAAAD/WCAAAAAAAAAEjAQAAFAAAADD3ZlFr6Nc/6cifQ4AW5D8AAAA/1ggAAAAAAAABJAEAABQAAADS6GCM/gPYPz/jzDS1ueM/AAAAP9YIAAAAAAAAASUBAAAUAAAAdtpax5Ef2D9fOY2ymlLjPwAAAD/lCAAAAAAAAAEmAQAAFAAAAOrE0Z/uSNg/w36aYkLC4j8AAAA/5QgAAAAAAAABJwEAABQAAAD1MoqpZmvYP7cQ7mzYUOI/AAAAP/UIAAAAAAAAASgBAAAUAAAAaB0BgsOU2D/XZq7qvenhPwAAAD/1CAAAAAAAAAEpAQAAFAAAAESENikFxdg/+7xuaKOC4T8AAAA/BQkAAAAAAAABKgEAABQAAAAh62vQRvXYP10CfBhL8uA/AAAAPwUJAAAAAAAAASsBAAAUAAAALFkk2r4X2T/zC/Y7QmzgPwAAAD8UCQAAAAAAAAEsAQAAFAAAAGbOX0ZtLNk/zjuTjLD13z8AAAA/FAkAAAAAAAABLQEAABQAAAA3x9zjNjrZP9L4xlW5UN8/AAAAPyQJAAAAAAAAAS4BAAAUAAAA2rjWHspV2T+Wg+G1CDDePwAAAD8kCQAAAAAAAAEvAQAAFAAAABMuEot4atk/vpbV/PYj3T8AAAA/QwkAAAAAAAABMAEAABQAAADmJo8oQnjZP2LLL99gatw/AAAAP0MJAAAAAAAAATEBAAAUAAAAth8MxguG2T8KAIrByrDbPwAAAD9DCQAAAAAAAAEyAQAAFAAAAFgRBgGfodk/MhN+CLmk2j8AAAA/UwkAAAAAAAABMwEAABQAAACThkFtTbbZP1omck+nmNk/AAAAP1MJAAAAAAAAATQBAAAUAAAAzPt82fvK2T8+Shlk07XYPwAAAD9iCQAAAAAAAAE1AQAAFAAAAJ/0+XbF2Nk/QgdNLdwQ2D8AAAA/YgkAAAAAAAABNgEAABQAAABu7XYUj+bZP8qiGltpGdc/AAAAP3IJAAAAAAAAATcBAAAUAAAA2Gk143Pt2T9SPuiI9iHWPwAAAD9yCQAAAAAAAAE4AQAAFAAAAEDm87FY9Nk/NmKPnSI/1T8AAAA/ggkAAAAAAAABOQEAABQAAACqYrKAPfvZP34OEJntcNQ/AAAAP4IJAAAAAAAAAToBAAAUAAAAEt9wTyIC2j8mQ2p7V7fTPwAAAD+RCQAAAAAAAAE7AQAAFAAAABLfcE8iAto/TlZewkWr0j8AAAA/kQkAAAAAAAABPAEAABQAAAAS33BPIgLaP9LxK/DSs9E/AAAAP6EJAAAAAAAAAT0BAAAUAAAAEt9wTyIC2j8anqzrneXQPwAAAD+hCQAAAAAAAAE+AQAAFAAAABLfcE8iAto/euO5m0VV0D8AAAA/wAkAAAAAAAABPwEAABQAAAAS33BPIgLaP/z9DpOlu84/AAAAP8AJAAAAAAAAAUABAAAUAAAAqmKygD372T+UVhCKOx/NPwAAAD/ACQAAAAAAAAFBAQAAFAAAAEDm87FY9Nk/3L/ETg+syz8AAAA/0AkAAAAAAAABQgEAABQAAADYaTXjc+3ZP+Q5LOEgYso/AAAAP9AJAAAAAAAAAUMBAAAUAAAAbu12FI/m2T+oxEZBcEHJPwAAAD/fCQAAAAAAAAFEAQAAFAAAAAZxuEWq39k/eE9hob8gyD8AAAA/3wkAAAAAAAABRQEAABQAAACf9Pl2xdjZP8C4FWaTrcY/AAAAP+8JAAAAAAAAAUYBAAAUAAAAzPt82fvK2T8IIsoqZzrFPwAAAD/vCQAAAAAAAAFHAQAAFAAAAPsCADwyvdk/FJwxvXjwwz8AAAA//wkAAAAAAAABSAEAABQAAAArCoOeaK/ZP9gmTB3Iz8I/AAAAP/8JAAAAAAAAAUkBAAAUAAAAWBEGAZ+h2T8k08wYkwHCPwAAAD8OCgAAAAAAAAFKAQAAFAAAAIcYiWPVk9k/aH9NFF4zwT8AAAA/DgoAAAAAAAABSwEAABQAAAAfnMqU8IzZP2w8gd1mjsA/AAAAPzMKAAAAAAAAAUwBAAAUAAAATqNN9yZ/2T/o8mlN39K/PwAAAD8zCgAAAAAAAAFNAQAAFAAAAHyq0Fldcdk/aEtrRHU2vj8AAAA/MwoAAAAAAAABTgEAABQAAACssVO8k2PZP+CjbDsLmrw/AAAAP0IKAAAAAAAAAU8BAAAUAAAA2rjWHspV2T8A2weXJau6PwAAAD9CCgAAAAAAAAFQAQAAFAAAAKBDm7IbQdk/mDMJjrsOuT8AAAA/UgoAAAAAAAABUQEAABQAAABmzl9GbSzZPxiMCoVRcrc/AAAAP1IKAAAAAAAAAVIBAAAUAAAAw9xlC9oQ2T+o5At859W1PwAAAD9hCgAAAAAAAAFTAQAAFAAAACHra9BG9dg/uF5zDvmLtD8AAAA/YQoAAAAAAAABVAEAABQAAAB++XGVs9nYP8DY2qAKQrM/AAAAP3EKAAAAAAAAAVUBAAAUAAAA3Ad4WiC+2D84dKjOl0qyPwAAAD9xCgAAAAAAAAFWAQAAFAAAADoWfh+Notg/wA92/CRTsT8AAAA/gQoAAAAAAAABVwEAABQAAAD/oEKz3o3YP8jMqcUtrrA/AAAAP5AKAAAAAAAAAVgBAAAUAAAAxSsHRzB52D/Iid2ONgmwPwAAAD+gCgAAAAAAAAFZAQAAFAAAAIu2y9qBZNg/sI0isH7Irj8AAAA/oAoAAAAAAAABWgEAABQAAABSQZBu00/YP6BKVnmHI64/AAAAP6AKAAAAAAAAAVsBAAAUAAAAgEgT0QlC2D+wB4pCkH6tPwAAAD+wCgAAAAAAAAFcAQAAFAAAAEfT12RbLdg/sMS9C5nZrD8AAAA/sAoAAAAAAAABXQEAABQAAAAMXpz4rBjYP7CB8dShNKw/AAAAP78KAAAAAAAAAV4BAAAUAAAAmHMlIFDv1z/A+1hns+qqPwAAAD+/CgAAAAAAAAFfAQAAFAAAALwM8HgOv9c/wHXA+cSgqT8AAAA/zwoAAAAAAAABYAEAABQAAADgpbrRzI7XP+Ay9MLN+6g/AAAAP88KAAAAAAAAAWEBAAAUAAAAbLtD+W9l1z/g7yeM1laoPwAAAD/eCgAAAAAAAAFiAQAAFAAAAGJNi+/3Qtc/0KxbVd+xpz8AAAA/3goAAAAAAAABYwEAABQAAABiTYvv90LXP9CsW1Xfsac/AAAAP+4KAAAAAAAAAWQBAAAUAAAAElEvTNfy7z/bhUlLvsDnPwAAAD8AAAAAAAAAAAFlAQAAFAAAABJRL0zX8u8/24VJS77A5z8AAAA/DwAAAAAAAAABZgEAABQAAAASUS9M1/LvP9uFSUu+wOc/AAAAPw8AAAAAAAAAAWcBAAAUAAAAElEvTNfy7z/bhUlLvsDnPwAAAD8PAAAAAAAAAAFoAQAAFAAAABJRL0zX8u8/24VJS77A5z8AAAA/HwAAAAAAAAABaQEAABQAAAASUS9M1/LvP9uFSUu+wOc/AAAAPx8AAAAAAAAAAWoBAAAUAAAAElEvTNfy7z/bhUlLvsDnPwAAAD8fAAAAAAAAAAFrAQAAFAAAABJRL0zX8u8/24VJS77A5z8AAAA/HwAAAAAAAAABbAEAABQAAAASUS9M1/LvP9uFSUu+wOc/AAAAPy8AAAAAAAAAAW0BAAAUAAAAElEvTNfy7z/bhUlLvsDnPwAAAD8vAAAAAAAAAAFuAQAAFAAAAN4S0ORk7+8/24VJS77A5z8AAAA/LwAAAAAAAAABbwEAABQAAAB0lhEWgOjvP9uFSUu+wOc/AAAAP04AAAAAAAAAAXABAAAUAAAADBpTR5vh7z/bhUlLvsDnPwAAAD9OAAAAAAAAAAFxAQAAFAAAAKSdlHi22u8/24VJS77A5z8AAAA/XQAAAAAAAAABcgEAABQAAAAG43ZCX9DvP63B3Ndutuc/AAAAP20AAAAAAAAAAXMBAAAUAAAAaihZDAjG7z+twdzXbrbnPwAAAD9tAAAAAAAAAAF0AQAAFAAAAACsmj0jv+8/rcHc12625z8AAAA/fQAAAAAAAAABdQEAABQAAABk8XwHzLTvP4H9b2QfrOc/AAAAP30AAAAAAAAAAXYBAAAUAAAA+nS+OOet7z+B/W9kH6znPwAAAD+MAAAAAAAAAAF3AQAAFAAAAF66oAKQo+8/TzkD8c+h5z8AAAA/jAAAAAAAAAABeAEAABQAAADC/4LMOJnvPx91ln2Al+c/AAAAP5wAAAAAAAAAAXkBAAAUAAAAJkVlluGO7z/xsCkKMY3nPwAAAD+qAAAAAAAAAAF6AQAAFAAAAFJM6PgXge8/wey8luGC5z8AAAA/qgAAAAAAAAABewEAABQAAACCU2tbTnPvP2Fk469Cbuc/AAAAP7kAAAAAAAAAAXwBAAAUAAAAehyPVhJi7z8B3AnJo1nnPwAAAD+5AAAAAAAAAAF9AQAAFAAAAHblslHWUO8/oVMw4gRF5z8AAAA/yQAAAAAAAAABfgEAABQAAABwrtZMmj/vP0PLVvtlMOc/AAAAP8kAAAAAAAAAAX8BAAAUAAAAbHf6R14u7z+zfhChdxHnPwAAAD/YAAAAAAAAAAGAAQAAFAAAAGhAHkMiHe8/IzLKRony5j8AAAA/2AAAAAAAAAABgQEAABQAAAAsy+LWcwjvP5flg+ya0+Y/AAAAP/gAAAAAAAAAAYIBAAAUAAAAvRdIA1Pw7j8FmT2SrLTmPwAAAD/4AAAAAAAAAAGDAQAAFAAAAISiDJek2+4/dUz3N76V5j8AAAA/+AAAAAAAAAABhAEAABQAAABKLdEq9sbuP+n/sN3PduY/AAAAPwcBAAAAAAAAAYUBAAAUAAAAdf13iPCn7j8n7/0Pkk3mPwAAAD8HAQAAAAAAAAGGAQAAFAAAANILfk1djO4/a95KQlQk5j8AAAA/FwEAAAAAAAABhwEAABQAAACWlkLhrnfuP9eRBOhlBeY/AAAAPxcBAAAAAAAAAYgBAAAUAAAAkV9m3HJm7j9LRb6Nd+blPwAAAD8nAQAAAAAAAAGJAQAAFAAAAIsoitc2Ve4/izQLwDm95T8AAAA/JwEAAAAAAAABigEAABQAAACH8a3S+kPuP/3nxGVLnuU/AAAAPzYBAAAAAAAAAYsBAAAUAAAAf7rRzb4y7j8/1xGYDXXlPwAAAD82AQAAAAAAAAGMAQAAFAAAAK7BVDD1JO4/f8Zeys9L5T8AAAA/RgEAAAAAAAABjQEAABQAAADeyNeSKxfuP+95GHDhLOU/AAAAP0YBAAAAAAAAAY4BAAAUAAAAQA66XNQM7j9jLdIV8w3lPwAAAD9VAQAAAAAAAAGPAQAAFAAAADrX3VeY++0/0eCLuwTv5D8AAAA/VQEAAAAAAAABkAEAABQAAAA3oAFTXOrtP3VYstRl2uQ/AAAAP3UBAAAAAAAAAZEBAAAUAAAAMGklTiDZ7T8V0NjtxsXkPwAAAD91AQAAAAAAAAGSAQAAFAAAACsySUnkx+0/tUf/Biix5D8AAAA/dQEAAAAAAAABkwEAABQAAAAl+2xEqLbtP1O/JSCJnOQ/AAAAP4QBAAAAAAAAAZQBAAAUAAAAVALwpt6o7T8n+7isOZLkPwAAAD+EAQAAAAAAAAGVAQAAFAAAAIEJcwkVm+0/xXLfxZp95D8AAAA/lAEAAAAAAAABlgEAABQAAACxEPZrS43tP5euclJLc+Q/AAAAP5QBAAAAAAAAAZcBAAAUAAAArdkZZw987T83JplrrF7kPwAAAD+kAQAAAAAAAAGYAQAAFAAAAHJk3vpgZ+0/B2Is+FxU5D8AAAA/pAEAAAAAAAABmQEAABQAAADPcuS/zUvtPwdiLPhcVOQ/AAAAP7MBAAAAAAAAAZoBAAAUAAAALIHqhDow7T83JplrrF7kPwAAAD+zAQAAAAAAAAGbAQAAFAAAAPMLrxiMG+0/Z+oF3/to5D8AAAA/wwEAAAAAAAABnAEAABQAAAC4lnOs3QbtP5euclJLc+Q/AAAAP8MBAAAAAAAAAZ0BAAAUAAAASuPY2Lzu7D/1Nkw56ofkPwAAAD/iAQAAAAAAAAGeAQAAFAAAAKnx3p0p0+w/U78lIImc5D8AAAA/4gEAAAAAAAABnwEAABQAAADMiqn256LsPxXQ2O3GxeQ/AAAAP+IBAAAAAAAAAaABAAAUAAAAwRzx7G+A7D+hHB9IteTkPwAAAD/yAQAAAAAAAAGhAQAAFAAAAIBw2XuFWuw/Yy3SFfMN5T8AAAA/8gEAAAAAAAABogEAABQAAABBxMEKmzTsPx8+heMwN+U/AAAAPwECAAAAAAAAAaMBAAAUAAAAztlKMj4L7D/dTjixbmDlPwAAAD8BAgAAAAAAAAGkAQAAFAAAAMJrkijG6Os/nV/rfqyJ5T8AAAA/EQIAAAAAAAABpQEAABQAAADsOzmGwMnrP11wnkzqsuU/AAAAPxECAAAAAAAAAaYBAAAUAAAASUo/Sy2u6z/tvOSm2NHlPwAAAD8hAgAAAAAAAAGnAQAAFAAAANuWpHcMlus/S0W+jXfm5T8AAAA/IQIAAAAAAAABqAEAABQAAAA6pao8eXrrP6vNl3QW++U/AAAAPzACAAAAAAAAAakBAAAUAAAALjfyMgFY6z8LVnFbtQ/mPwAAAD8wAgAAAAAAAAGqAQAAFAAAAL+DV1/gP+s/ORrezgQa5j8AAAA/QAIAAAAAAAABqwEAABQAAACEDhzzMSvrPzka3s4EGuY/AAAAP0ACAAAAAAAAAawBAAAUAAAAS5nghoMW6z8LVnFbtQ/mPwAAAD9fAgAAAAAAAAGtAQAAFAAAABAkpRrVAes/q82XdBb75T8AAAA/XwIAAAAAAAABrgEAABQAAADXrmmuJu3qPxuBURoo3OU/AAAAP18CAAAAAAAAAa8BAAAUAAAAnTkuQnjY6j+LNAvAOb3lPwAAAD9vAgAAAAAAAAGwAQAAFAAAAGTE8tXJw+o/zSNY8vuT5T8AAAA/bwIAAAAAAAABsQEAABQAAAD1EFgCqavqPxETpSS+auU/AAAAP34CAAAAAAAAAbIBAAAUAAAAu5sclvqW6j9PAvJWgEHlPwAAAD9+AgAAAAAAAAGzAQAAFAAAAIIm4SlMguo/Yy3SFfMN5T8AAAA/jgIAAAAAAAABtAEAABQAAAB87wQlEHHqP6EcH0i15OQ/AAAAP44CAAAAAAAAAbUBAAAUAAAAd7goINRf6j+1R/8GKLHkPwAAAD+eAgAAAAAAAAG2AQAAFAAAAD1D7bMlS+o/l65yUktz5D8AAAA/ngIAAAAAAAABtwEAABQAAAACzrFHdzbqP6fZUhG+P+Q/AAAAP60CAAAAAAAAAbgBAAAUAAAAYNy3DOQa6j+5BDPQMAzkPwAAAD+tAgAAAAAAAAG5AQAAFAAAAL7qvdFQ/+k/yS8Tj6PY4z8AAAA/2wIAAAAAAAABugEAABQAAAAa+cOWvePpPw0fYMFlr+M/AAAAP9sCAAAAAAAAAbsBAAAUAAAArUUpw5zL6T970hlnd5DjPwAAAD/bAgAAAAAAAAG8AQAAFAAAAAtUL4gJsOk/74XTDIlx4z8AAAA/6wIAAAAAAAABvQEAABQAAAAzJNblA5HpP4/9+SXqXOM/AAAAP+sCAAAAAAAAAb4BAAAUAAAA9He+dBlr6T8rdSA/S0jjPwAAAD/7AgAAAAAAAAG/AQAAFAAAAIbEI6H4Uuk/zexGWKwz4z8AAAA/+wIAAAAAAAABwAEAABQAAAAYEYnN1zrpP58o2uRcKeM/AAAAPwoDAAAAAAAAAcEBAAAUAAAAdB+PkkQf6T9xZG1xDR/jPwAAAD8KAwAAAAAAAAHCAQAAFAAAANMtlVexA+k/cWRtcQ0f4z8AAAA/GgMAAAAAAAABwwEAABQAAAAqBb8X4tboP58o2uRcKeM/AAAAPxoDAAAAAAAAAcQBAAAUAAAA61inpvew6D/N7EZYrDPjPwAAAD8qAwAAAAAAAAHFAQAAFAAAAKqsjzUNi+g/K3UgP0tI4z8AAAA/KgMAAAAAAAABxgEAABQAAADUfDaTB2zoP7/BZpk5Z+M/AAAAPzkDAAAAAAAAAccBAAAUAAAAltAeIh1G6D8bSkCA2HvjPwAAAD85AwAAAAAAAAHIAQAAFAAAAO2nSOJNGeg/q5aG2saa4z8AAAA/WAMAAAAAAAAByQEAABQAAAAWeO8/SPrnP2mnOagExOM/AAAAP1gDAAAAAAAAAcoBAAAUAAAAc4b1BLXe5z8puOx1Qu3jPwAAAD9YAwAAAAAAAAHLAQAAFAAAANGU+8khw+c/6cifQ4AW5D8AAAA/aAMAAAAAAAABzAEAABQAAAApbCWKUpbnP9edv4QNSuQ/AAAAP2gDAAAAAAAAAc0BAAAUAAAAgUNPSoNp5z/Fct/Fmn3kPwAAAD94AwAAAAAAAAHOAQAAFAAAANgaeQq0POc/tUf/Biix5D8AAAA/eAMAAAAAAAABzwEAABQAAABlMAIyVxPnP3VYstRl2uQ/AAAAP4cDAAAAAAAAAdABAAAUAAAAiMnMihXj5j8vaWWiowPlPwAAAD+HAwAAAAAAAAHRAQAAFAAAAEkdtRkrveY/73kYcOEs5T8AAAA/lwMAAAAAAAAB0gEAABQAAAA/r/wPs5rmP6+Kyz0fVuU/AAAAP5cDAAAAAAAAAdMBAAAUAAAAaH+jba175j9tm34LXX/lPwAAAD+nAwAAAAAAAAHUAQAAFAAAAJBPSsunXOY//efEZUue5T8AAAA/pwMAAAAAAAAB1QEAABQAAABQozJavTbmP11wnkzqsuU/AAAAP7YDAAAAAAAAAdYBAAAUAAAAEfca6dIQ5j+9+HczicflPwAAAD+2AwAAAAAAAAHXAQAAFAAAAG4FIa4/9eU/7bzkptjR5T8AAAA/1QMAAAAAAAAB2AEAABQAAACX1ccLOtblPxuBURoo3OU/AAAAP9UDAAAAAAAAAdkBAAAUAAAAWSmwmk+w5T8bgVEaKNzlPwAAAD/VAwAAAAAAAAHaAQAAFAAAABl9mClliuU/G4FRGijc5T8AAAA/5QMAAAAAAAAB2wEAABQAAAB3i57u0W7lP+285KbY0eU/AAAAP+UDAAAAAAAAAdwBAAAUAAAACdgDG7FW5T+9+HczicflPwAAAD/1AwAAAAAAAAHdAQAAFAAAAJkkaUeQPuU/XXCeTOqy5T8AAAA/9QMAAAAAAAAB3gEAABQAAAArcc5zbyblP/3nxGVLnuU/AAAAPwQEAAAAAAAAAd8BAAAUAAAAvb0zoE4O5T+dX+t+rInlPwAAAD8EBAAAAAAAAAHgAQAAFAAAAOaN2v1I7+Q/EROlJL5q5T8AAAA/FAQAAAAAAAAB4QEAABQAAAAQXoFbQ9DkP3/GXsrPS+U/AAAAPxQEAAAAAAAAAeIBAAAUAAAAbWyHILC05D8fPoXjMDflPwAAAD8zBAAAAAAAAAHjAQAAFAAAAP+47EyPnOQ/k/E+iUIY5T8AAAA/MwQAAAAAAAAB5AEAABQAAACQBVJ5boTkPwGl+C5U+eQ/AAAAPzMEAAAAAAAAAeUBAAAUAAAA7RNYPtto5D91WLLUZdrkPwAAAD9DBAAAAAAAAAHmAQAAFAAAAOOlnzRjRuQ/tUf/Biix5D8AAAA/QwQAAAAAAAAB5wEAABQAAAANdkaSXSfkPyf7uKw5kuQ/AAAAP1IEAAAAAAAAAegBAAAUAAAAnsKrvjwP5D+XrnJSS3PkPwAAAD9SBAAAAAAAAAHpAQAAFAAAAGVNcFKO+uM/B2Is+FxU5D8AAAA/YgQAAAAAAAAB6gEAABQAAAAr2DTm3+XjP3kV5p1uNeQ/AAAAP2IEAAAAAAAAAesBAAAUAAAA8GL5eTHR4z/pyJ9DgBbkPwAAAD9yBAAAAAAAAAHsAQAAFAAAAE1x/z6eteM/KbjsdULt4z8AAAA/cgQAAAAAAAAB7QEAABQAAABDA0c1JpPjP5lrphtUzuM/AAAAP4EEAAAAAAAAAe4BAAAUAAAAa9PtkiB04z8/48w0tbnjPwAAAD+BBAAAAAAAAAHvAQAAFAAAAMnh81eNWOM/DR9gwWWv4z8AAAA/kQQAAAAAAAAB8AEAABQAAAAn8Pkc+jzjP9la800WpeM/AAAAP5EEAAAAAAAAAfEBAAAUAAAAswWDRJ0T4z/ZWvNNFqXjPwAAAD+wBAAAAAAAAAHyAQAAFAAAAAvdrATO5uI/DR9gwWWv4z8AAAA/sAQAAAAAAAAB8wEAABQAAABp67LJOsviP2mnOagExOM/AAAAP7AEAAAAAAAAAfQBAAAUAAAAkrtZJzWs4j/5838C8+LjPwAAAD/ABAAAAAAAAAH1AQAAFAAAALuLAIUvjeI/uQQz0DAM5D8AAAA/wAQAAAAAAAAB9gEAABQAAACq5mt2e1niP9edv4QNSuQ/AAAAP88EAAAAAAAAAfcBAAAUAAAANvz0nR4w4j+XrnJSS3PkPwAAAD/PBAAAAAAAAAH4AQAAFAAAAF/Mm/sYEeI/U78lIImc5D8AAAA/3wQAAAAAAAAB+QEAABQAAABUXuPxoO7hP0WURWEW0OQ/AAAAP98EAAAAAAAAAfoBAAAUAAAA4XNsGUTF4T8vaWWiowPlPwAAAD/vBAAAAAAAAAH7AQAAFAAAANUFtA/MouE/73kYcOEs5T8AAAA/7wQAAAAAAAAB/AEAABQAAAD/1VptxoPhP6+Kyz0fVuU/AAAAP/4EAAAAAAAAAf0BAAAUAAAAkCLAmaVr4T9tm34LXX/lPwAAAD/+BAAAAAAAAAH+AQAAFAAAAFWthC33VuE/Lawx2Zqo5T8AAAA/DgUAAAAAAAAB/wEAABQAAADn+elZ1j7hP734dzOJx+U/AAAAPw4FAAAAAAAAAQACAAAUAAAAEMqQt9Af4T9LRb6Nd+blPwAAAD8tBQAAAAAAAAEBAgAAFAAAAAZc2K1Y/eA/15EE6GUF5j8AAAA/LQUAAAAAAAABAgIAABQAAABjat5yxeHgPwtWcVu1D+Y/AAAAPy0FAAAAAAAAAQMCAAAUAAAAKfWiBhfN4D85Gt7OBBrmPwAAAD89BQAAAAAAAAEEAgAAFAAAAPB/Z5pouOA/ORrezgQa5j8AAAA/PQUAAAAAAAABBQIAABQAAADrSIuVLKfgPwtWcVu1D+Y/AAAAP0wFAAAAAAAAAQYCAAAUAAAAsNNPKX6S4D+rzZd0FvvlPwAAAD9MBQAAAAAAAAEHAgAAFAAAAHdeFL3PfeA/fQkrAcfw5T8AAAA/XAUAAAAAAAABCAIAABQAAAAJq3nprmXgPxuBURoo3OU/AAAAP1wFAAAAAAAAAQkCAAAUAAAAmvfeFY5N4D+9+HczicflPwAAAD9sBQAAAAAAAAEKAgAAFAAAAJXAAhFSPOA/izQLwDm95T8AAAA/bAUAAAAAAAABCwIAABQAAACQiSYMFivgP11wnkzqsuU/AAAAP3sFAAAAAAAAAQwCAAAUAAAAvpCpbkwd4D8trDHZmqjlPwAAAD97BQAAAAAAAAENAgAAFAAAAOyXLNGCD+A//efEZUue5T8AAAA/mwUAAAAAAAABDgIAABQAAAAcn68zuQHgP/3nxGVLnuU/AAAAP5sFAAAAAAAAAQ8CAAAUAAAAWtcpwDDT3z9dcJ5M6rLlPwAAAD+bBQAAAAAAAAEQAgAAFAAAAEL7uKxAjt8/S0W+jXfm5T8AAAA/qgUAAAAAAAABEQIAABQAAACWmwZoNVDfPzka3s4EGuY/AAAAP6oFAAAAAAAAARICAAAUAAAAJLGPj9gm3z8n7/0Pkk3mPwAAAD+6BQAAAAAAAAETAgAAFAAAALDGGLd7/d4/GcQdUR+B5j8AAAA/ugUAAAAAAAABFAIAABQAAADQX+MPOs3eP2chF3lLyeY/AAAAP8kFAAAAAAAAARUCAAAUAAAAyPEqBsKq3j+DuqMtKAfnPwAAAD/JBQAAAAAAAAEWAgAAFAAAACQAMcsuj94/AdwJyaNZ5z8AAAA/2QUAAAAAAAABFwIAABQAAACEDjeQm3PeP63B3Ndutuc/AAAAP9kFAAAAAAAAARgCAAAUAAAASpn7I+1e3j/7Htb/mv7nPwAAAD/pBQAAAAAAAAEZAgAAFAAAAHagfoYjUd4/HbhitHc86D8AAAA/6QUAAAAAAAABGgIAABQAAACmpwHpWUPePztR72hUeug/AAAAPwgGAAAAAAAAARsCAAAUAAAAPCtDGnU83j9X6nsdMbjoPwAAAD8IBgAAAAAAAAEcAgAAFAAAANWuhEuQNd4/dYMI0g326D8AAAA/CAYAAAAAAAABHQIAABQAAADVroRLkDXeP/Wkbm2JSOk/AAAAPxgGAAAAAAAAAR4CAAAUAAAAPCtDGnU83j9zxtQIBZvpPwAAAD8YBgAAAAAAAAEfAgAAFAAAAKanAelZQ94/kV9hveHY6T8AAAA/JwYAAAAAAAABIAIAABQAAAB2oH6GI1HeP6347XG+Fuo/AAAAPycGAAAAAAAAASECAAAUAAAA4Bw9VQhY3j9tCaE//D/qPwAAAD83BgAAAAAAAAEiAgAAFAAAALAVuvLRZd4/+1Xnmepe6j8AAAA/NwYAAAAAAAABIwIAABQAAACEDjeQm3PeP7tmmmcoiOo/AAAAP0YGAAAAAAAAASQCAAAUAAAAvoNy/EmI3j93d001ZrHqPwAAAD9GBgAAAAAAAAElAgAAFAAAAFx1bDfdo94/Z0xtdvPk6j8AAAA/VgYAAAAAAAABJgIAABQAAABq4yRBVcbePyVdIEQxDus/AAAAP1YGAAAAAAAAAScCAAAUAAAA3s2bGbLv3j/lbdMRbzfrPwAAAD91BgAAAAAAAAEoAgAAFAAAALo00cDzH98/dboZbF1W6z8AAAA/dQYAAAAAAAABKQIAABQAAADEoonKa0LfPwEHYMZLdes/AAAAP3UGAAAAAAAAASoCAAAUAAAA0BBC1ONk3z9hjzmt6onrPwAAAD+FBgAAAAAAAAErAgAAFAAAANx++t1bh98/k1OmIDqU6z8AAAA/hQYAAAAAAAABLAIAABQAAADm7LLn06nfP8MXE5SJnus/AAAAP5UGAAAAAAAAAS0CAAAUAAAAxFPojhXa3z/x238H2ajrPwAAAD+VBgAAAAAAAAEuAgAAFAAAAIQbbgKeCOA/8dt/B9mo6z8AAAA/pAYAAAAAAAABLwIAABQAAABaS8ekoyfgP/HbfwfZqOs/AAAAP6QGAAAAAAAAATACAAAUAAAAyv5heMQ/4D8foOx6KLPrPwAAAD+0BgAAAAAAAAExAgAAFAAAADey/EvlV+A/T2RZ7ne96z8AAAA/tAYAAAAAAAABMgIAABQAAABxJzi4k2zgP6/sMtUW0us/AAAAP9MGAAAAAAAAATMCAAAUAAAAqpxzJEKB4D8PdQy8tebrPwAAAD/TBgAAAAAAAAE0AgAAFAAAABlQDvhimeA/b/3lolT76z8AAAA/0wYAAAAAAAABNQIAABQAAADwf2eaaLjgP/1JLP1CGuw/AAAAP9MGAAAAAAAAATYCAAAUAAAAknFh1fvT4D+JlnJXMTnsPwAAAD/TBgAAAAAAAAE3AgAAFAAAAJeoPdo35eA/HeO4sR9Y7D8AAAA/4gYAAAAAAAABOAIAABQAAABqobp3AfPgP6sv/wsOd+w/AAAAP+IGAAAAAAAAATkCAAAUAAAAOpo3FcsA4T9rQLLZS6DsPwAAAD/yBgAAAAAAAAE6AgAAFAAAAAyTtLKUDuE/h9k+jije7D8AAAA/8gYAAAAAAAABOwIAABQAAADdizFQXhzhPwX7pCmkMO0/AAAAPwIHAAAAAAAAATwCAAAUAAAAekZPhrUm4T9TWJ5R0HjtPwAAAD8CBwAAAAAAAAE9AgAAFAAAABcBbbwMMeE/c/EqBq227T8AAAA/EQcAAAAAAAABPgIAABQAAADn+elZ1j7hP13GSkc66u0/AAAAPxEHAAAAAAAAAT8CAAAUAAAA7jDGXhJQ4T9Rm2qIxx3uPwAAAD8hBwAAAAAAAAFAAgAAFAAAAFvkYDIzaOE/C6wdVgVH7j8AAAA/IQcAAAAAAAABQQIAABQAAADJl/sFVIDhP534Y7DzZe4/AAAAP0AHAAAAAAAAAUICAAAUAAAABA03cgKV4T/7gD2XknruPwAAAD9ABwAAAAAAAAFDAgAAFAAAAD6Cct6wqeE/K0WqCuKE7j8AAAA/QAcAAAAAAAABRAIAABQAAACsNQ2y0cHhP1sJF34xj+4/AAAAP1AHAAAAAAAAAUUCAAAUAAAAuKPFu0nk4T+LzYPxgJnuPwAAAD9QBwAAAAAAAAFGAgAAFAAAAPdP3Sw0CuI/i82D8YCZ7j8AAAA/XwcAAAAAAAABRwIAABQAAACZQddnxyXiP1sJF34xj+4/AAAAP18HAAAAAAAAAUgCAAAUAAAA07YS1HU64j8rRaoK4oTuPwAAAD9vBwAAAAAAAAFJAgAAFAAAAAwsTkAkT+I/+4A9l5J67j8AAAA/bwcAAAAAAAABSgIAABQAAAATYypFYGDiP8+80CNDcO4/AAAAP38HAAAAAAAAAUsCAAAUAAAAtlQkgPN74j9vNPc8pFvuPwAAAD9/BwAAAAAAAAFMAgAAFAAAAPQAPPHdoeI/C6wdVgVH7j8AAAA/jgcAAAAAAAABTQIAABQAAADLMJWT48DiP60jRG9mMu4/AAAAP44HAAAAAAAAAU4CAAAUAAAAOeQvZwTZ4j9Rm2qIxx3uPwAAAD+eBwAAAAAAAAFPAgAAFAAAAHRZa9Oy7eI/7xKRoSgJ7j8AAAA/ngcAAAAAAAABUAIAABQAAACtzqY/YQLjP42Kt7qJ9O0/AAAAP70HAAAAAAAAAVECAAAUAAAA6EPiqw8X4z8zAt7T6t/tPwAAAD+9BwAAAAAAAAFSAgAAFAAAAFb3fH8wL+M/AT5xYJvV7T8AAAA/vQcAAAAAAAABUwIAABQAAADEqhdTUUfjP9F5BO1Ly+0/AAAAP80HAAAAAAAAAVQCAAAUAAAA/R9Tv/9b4z/ReQTtS8vtPwAAAD/NBwAAAAAAAAFVAgAAFAAAADiVjiuucOM/AT5xYJvV7T8AAAA/3AcAAAAAAAABVgIAABQAAAAIjgvJd37jPzMC3tPq3+0/AAAAP9wHAAAAAAAAAVcCAAAUAAAA2oaIZkGM4z+Nire6ifTtPwAAAD/sBwAAAAAAAAFYAgAAFAAAAHZBppyYluM/7xKRoSgJ7j8AAAA/7AcAAAAAAAABWQIAABQAAAAU/MPS76DjP1GbaojHHe4/AAAAP/wHAAAAAAAAAVoCAAAUAAAAfXiCodSn4z+tI0RvZjLuPwAAAD/8BwAAAAAAAAFbAgAAFAAAAOb0QHC5ruM/P3CKyVRR7j8AAAA/CwgAAAAAAAABXAIAABQAAABNcf8+nrXjP8+80CNDcO4/AAAAPwsIAAAAAAAAAV0CAAAUAAAA6isddfW/4z9bCRd+MY/uPwAAAD8bCAAAAAAAAAFeAgAAFAAAAIjmOqtMyuM/HRrKS2+47j8AAAA/GwgAAAAAAAABXwIAABQAAAAloVjho9TjP9kqfRmt4e4/AAAAPzoIAAAAAAAAAWACAAAUAAAAK9g05t/l4z+XOzDn6grvPwAAAD86CAAAAAAAAAFhAgAAFAAAAGVNcFKO+uM/yf+cWjoV7z8AAAA/OggAAAAAAAABYgIAABQAAACewqu+PA/kP1dM47QoNO8/AAAAP0oIAAAAAAAAAWMCAAAUAAAA2TfnKusj5D+HEFAoeD7vPwAAAD9KCAAAAAAAAAFkAgAAFAAAAEwiXgNITeQ/t9S8m8dI7z8AAAA/WQgAAAAAAAABZQIAABQAAADtE1g+22jkP7fUvJvHSO8/AAAAP1kIAAAAAAAAAWYCAAAUAAAAYf7OFjiS5D9XTOO0KDTvPwAAAD9pCAAAAAAAAAFnAgAAFAAAAJxzCoPmpuQ/J4h2Qdkp7z8AAAA/aQgAAAAAAAABaAIAABQAAADW6EXvlLvkP8n/nFo6Fe8/AAAAP3kIAAAAAAAAAWkCAAAUAAAAEF6BW0PQ5D9pd8NzmwDvPwAAAD95CAAAAAAAAAFqAgAAFAAAAEnTvMfx5OQ/Ce/pjPzr7j8AAAA/mAgAAAAAAAABawIAABQAAACESPgzoPnkP6lmEKZd1+4/AAAAP5gIAAAAAAAAAWwCAAAUAAAAin/UONwK5T9J3ja/vsLuPwAAAD+YCAAAAAAAAAFtAgAAFAAAAPcybwz9IuU/HRrKS2+47j8AAAA/mAgAAAAAAAABbgIAABQAAADOYsiuAkLlP+1VXdgfru4/AAAAP7cIAAAAAAAAAW8CAAAUAAAAPBZjgiNa5T+5kfBk0KPuPwAAAD+3CAAAAAAAAAFwAgAAFAAAAKvJ/VVEcuU/i82D8YCZ7j8AAAA/twgAAAAAAAABcQIAABQAAADlPjnC8oblP4vNg/GAme4/AAAAP8cIAAAAAAAAAXICAAAUAAAAHrR0LqGb5T+5kfBk0KPuPwAAAD/HCAAAAAAAAAFzAgAAFAAAAI1nDwLCs+U/7VVd2B+u7j8AAAA/1ggAAAAAAAABdAIAABQAAAAwWQk9Vc/lP0neNr++wu4/AAAAP9YIAAAAAAAAAXUCAAAUAAAAngykEHbn5T+pZhCmXdfuPwAAAD/uCAAAAAAAAAF2AgAAFAAAANeB33wk/OU/Ce/pjPzr7j8AAAA/7ggAAAAAAAABdwIAABQAAAAR9xrp0hDmP2l3w3ObAO8/AAAAP/4IAAAAAAAAAXgCAAAUAAAAS2xWVYEl5j/J/5xaOhXvPwAAAD/+CAAAAAAAAAF5AgAAFAAAAIbhkcEvOuY/V0zjtCg07z8AAAA/HQkAAAAAAAABegIAABQAAAC/Vs0t3k7mP4cQUCh4Pu8/AAAAPx0JAAAAAAAAAXsCAAAUAAAA0PthPJKC5j/jmCkPF1PvPwAAAD8dCQAAAAAAAAF8AgAAFAAAAEPm2BTvq+Y/45gpDxdT7z8AAAA/LAkAAAAAAAABfQIAABQAAAC40E/tS9XmP7fUvJvHSO8/AAAAPywJAAAAAAAAAX4CAAAUAAAAwz4I98P35j/J/5xaOhXvPwAAAD88CQAAAAAAAAF/AgAAFAAAADHyosrkD+c/lzsw5+oK7z8AAAA/PAkAAAAAAAABgAIAABQAAABxnro7zzXnP9kqfRmt4e4/AAAAP0wJAAAAAAAAAYECAAAUAAAAfAxzRUdY5z/tVV3YH67uPwAAAD9MCQAAAAAAAAGCAgAAFAAAAB/+bIDac+c/K0WqCuKE7j8AAAA/WwkAAAAAAAABgwIAABQAAADA72a7bY/nPz9wislUUe4/AAAAP1sJAAAAAAAAAYQCAAAUAAAA/5t+LFi15z8h1/0UeBPuPwAAAD9rCQAAAAAAAAGFAgAAFAAAAD9Ilp1C2+c/MwLe0+rf7T8AAAA/awkAAAAAAAABhgIAABQAAADhOZDY1fbnP6O1l3n8wO0/AAAAP3sJAAAAAAAAAYcCAAAUAAAAUO0qrPYO6D8TaVEfDqLtPwAAAD97CQAAAAAAAAGIAgAAFAAAAIpiZhilI+g/s+B3OG+N7T8AAAA/mgkAAAAAAAABiQIAABQAAAD4FQHsxTvoP4McC8Ufg+0/AAAAP5oJAAAAAAAAAYoCAAAUAAAAZsmbv+ZT6D+DHAvFH4PtPwAAAD+aCQAAAAAAAAGLAgAAFAAAAKE+1yuVaOg/gxwLxR+D7T8AAAA/qQkAAAAAAAABjAIAABQAAAAP8nH/tYDoP7Pgdzhvje0/AAAAP6kJAAAAAAAAAY0CAAAUAAAASGeta2SV6D8TaVEfDqLtPwAAAD+5CQAAAAAAAAGOAgAAFAAAABtgKgkuo+g/c/EqBq227T8AAAA/uQkAAAAAAAABjwIAABQAAADrWKem97DoP9F5BO1Ly+0/AAAAP8kJAAAAAAAAAZACAAAUAAAAvFEkRMG+6D8zAt7T6t/tPwAAAD/JCQAAAAAAAAGRAgAAFAAAAI1KoeGKzOg/wU4kLtn+7T8AAAA/2AkAAAAAAAABkgIAABQAAABgQx5/VNroP1GbaojHHe4/AAAAP9gJAAAAAAAAAZMCAAAUAAAALzybHB7o6D8LrB1WBUfuPwAAAD/oCQAAAAAAAAGUAgAAFAAAAAE1GLrn9eg/+4A9l5J67j8AAAA/6AkAAAAAAAABlQIAABQAAADTLZVXsQPpP+1VXdgfru4/AAAAPwcKAAAAAAAAAZYCAAAUAAAAoyYS9XoR6T/ZKn0ZreHuPwAAAD8HCgAAAAAAAAGXAgAAFAAAAN2bTWEpJuk/yf+cWjoV7z8AAAA/BwoAAAAAAAABmAIAABQAAADj0ilmZTfpP4cQUCh4Pu8/AAAAPxcKAAAAAAAAAZkCAAAUAAAAIn9B109d6T8HMrbD85DvPwAAAD8XCgAAAAAAAAGaAgAAFAAAAFz0fEP+cek/lX78HeKv7z8AAAA/JgoAAAAAAAABmwIAABQAAACXabivrIbpP8VCaZExuu8/AAAAPyYKAAAAAAAAAZwCAAAUAAAAnKCUtOiX6T/zBtYEgcTvPwAAAD82CgAAAAAAAAGdAgAAFAAAABGLC41Fwek/U4+v6x/Z7z8AAAA/NgoAAAAAAAABngIAABQAAAAa+cOWvePpP1OPr+sf2e8/AAAAP0YKAAAAAAAAAZ8CAAAUAAAAVG7/Amz46T/FQmmRMbrvPwAAAD9GCgAAAAAAAAGgAgAAFAAAAI/jOm8aDeo/YbqPqpKl7z8AAAA/VQoAAAAAAAABoQIAABQAAAD9ltVCOyXqP3flb2kFcu8/AAAAP1UKAAAAAAAAAaICAAAUAAAAa0pwFlw96j+31Lybx0jvPwAAAD9lCgAAAAAAAAGjAgAAFAAAAHe4KCDUX+o/yf+cWjoV7z8AAAA/ZQoAAAAAAAABpAIAABQAAACxLWSMgnTqP5c7MOfqCu8/AAAAP4QKAAAAAAAAAaUCAAAUAAAAHuH+X6OM6j8J7+mM/OvuPwAAAD+ECgAAAAAAAAGmAgAAFAAAAMHS+Jo2qOo/Sd42v77C7j8AAAA/hAoAAAAAAAABpwIAABQAAAD8RzQH5bzqP7mR8GTQo+4/AAAAP5QKAAAAAAAAAagCAAAUAAAAnTkuQnjY6j/7gD2XknruPwAAAD+UCgAAAAAAAAGpAgAAFAAAAHVph+R99+o/bzT3PKRb7j8AAAA/owoAAAAAAAABqgIAABQAAABLmeCGgxbrP93nsOK1PO4/AAAAP6MKAAAAAAAAAasCAAAUAAAAhA4c8zEr6z9/X9f7FijuPwAAAD+zCgAAAAAAAAGsAgAAFAAAAItF+PdtPOs/UZtqiMcd7j8AAAA/swoAAAAAAAABrQIAABQAAABcPnWVN0rrP1GbaojHHe4/AAAAP8MKAAAAAAAAAa4CAAAUAAAALjfyMgFY6z9Rm2qIxx3uPwAAAD/DCgAAAAAAAAGvAgAAFAAAAMrxD2lYYus/UZtqiMcd7j8AAAA/0goAAAAAAAABsAIAABQAAACc6owGInDrP39f1/sWKO4/AAAAP9IKAAAAAAAAAbECAAAUAAAAbOMJpOt96z+tI0RvZjLuPwAAAD/iCgAAAAAAAAGyAgAAFAAAAHMa5qgnj+s/3eew4rU87j8AAAA/4goAAAAAAAABswIAABQAAADgzYB8SKfrPz9wislUUe4/AAAAP/UKAAAAAAAAAbQCAAAUAAAAGkO86Pa76z+d+GOw82XuPwAAAD/1CgAAAAAAAAG1AgAAFAAAAFS491Sl0Os/+4A9l5J67j8AAAA/9QoAAAAAAAABtgIAABQAAACOLTPBU+XrP1sJF34xj+4/AAAAPwULAAAAAAAAAbcCAAAUAAAAx6JuLQL66z+5kfBk0KPuPwAAAD8FCwAAAAAAAAG4AgAAFAAAAAIYqpmwDuw/HRrKS2+47j8AAAA/FAsAAAAAAAABuQIAABQAAABxy0Rt0SbsP0neNr++wu4/AAAAPxQLAAAAAAAAAboCAAAUAAAAEr0+qGRC7D9J3ja/vsLuPwAAAD8kCwAAAAAAAAG7AgAAFAAAAIBw2XuFWuw/qWYQpl3X7j8AAAA/JAsAAAAAAAABvAIAABQAAADvI3RPpnLsP9kqfRmt4e4/AAAAPzQLAAAAAAAAAb0CAAAUAAAAX9cOI8eK7D/ZKn0ZreHuPwAAAD80CwAAAAAAAAG+AgAAFAAAAADJCF5apuw/qWYQpl3X7j8AAAA/UwsAAAAAAAABvwIAABQAAABvfKMxe77sP0neNr++wu4/AAAAP1MLAAAAAAAAAcACAAAUAAAAFqV5cUrr7D9J3ja/vsLuPwAAAD9TCwAAAAAAAAHBAgAAFAAAAFZRkeI0Ee0/uZHwZNCj7j8AAAA/YwsAAAAAAAABwgIAABQAAAAsgeqEOjDtPytFqgrihO4/AAAAP2MLAAAAAAAAAcMCAAAUAAAAz3Lkv81L7T+d+GOw82XuPwAAAD9yCwAAAAAAAAHEAgAAFAAAAA4f/DC4ce0/3eew4rU87j8AAAA/cgsAAAAAAAABxQIAABQAAABOyxOiopftP+8SkaEoCe4/AAAAP4ILAAAAAAAAAcYCAAAUAAAAJftsRKi27T/ReQTtS8vtPwAAAD+CCwAAAAAAAAHHAgAAFAAAAJSuBxjJzu0/46Tkq76X7T8AAAA/kQsAAAAAAAAByAIAABQAAAAAYqLr6ebtP/XPxGoxZO0/AAAAP5ELAAAAAAAAAckCAAAUAAAAOtfdV5j77T8F+6QppDDtPwAAAD+hCwAAAAAAAAHKAgAAFAAAAAzQWvVhCe4/GSaF6Bb97D8AAAA/oQsAAAAAAAABywIAABQAAABGRZZhEB7uP8vIi8DqtOw/AAAAP8ALAAAAAAAAAcwCAAAUAAAA6TaQnKM57j9NpyUlb2LsPwAAAD/ACwAAAAAAAAHNAgAAFAAAAIsoitc2Ve4/b/3lolT76z8AAAA/wAsAAAAAAAABzgIAABQAAAD72ySrV23uP8MXE5SJnus/AAAAP9ALAAAAAAAAAc8CAAAUAAAANVFgFwaC7j9F9qz4DUzrPwAAAD/QCwAAAAAAAAHQAgAAFAAAADmIPBxCk+4/x9RGXZL56j8AAAA/4AsAAAAAAAAB0QIAABQAAAAKgbm5C6HuP4uiLfTYfeo/AAAAP+ALAAAAAAAAAdICAAAUAAAA3Hk2V9Wu7j99NIH+bgzqPwAAAD/vCwAAAAAAAAHTAgAAFAAAAHg0VI0sue4/o4pBfFSl6T8AAAA/7wsAAAAAAAAB1AIAABQAAADisBJcEcDuP/Wkbm2JSOk/AAAAP/8LAAAAAAAAAdUCAAAUAAAASi3RKvbG7j+HruiQgMLoPwAAAD//CwAAAAAAAAHWAgAAFAAAAEot0Sr2xu4/HbhitHc86D8AAAA/DgwAAAAAAAAB1wIAABQAAABKLdEq9sbuPw9Ktr4Ny+c/AAAAPw4MAAAAAAAAAdgCAAAUAAAAFe9xw4PD7j+PKFAjknjnPwAAAD8eDAAAAAAAAAHZAgAAFAAAAOKwElwRwO4/g7qjLSgH5z8AAAA/HgwAAAAAAAAB2gIAABQAAAB4NFSNLLnuPxnEHVEfgeY/AAAAPy4MAAAAAAAAAdsCAAAUAAAAELiVvkey7j85Gt7OBBrmPwAAAD8uDAAAAAAAAAHcAgAAFAAAAHX9d4jwp+4/vfh3M4nH5T8AAAA/TQwAAAAAAAAB3QIAABQAAAChBPvqJpruP22bfgtdf+U/AAAAP00MAAAAAAAAAd4CAAAUAAAAaY+/fniF7j/veRhw4SzlPwAAAD9NDAAAAAAAAAHfAgAAFAAAAC0ahBLKcO4/dViy1GXa5D8AAAA/XQwAAAAAAAAB4AIAABQAAAD1pEimG1zuPyf7uKw5kuQ/AAAAP10MAAAAAAAAAeECAAAUAAAA721sod9K7j83JplrrF7kPwAAAD9sDAAAAAAAAAHiAgAAFAAAAO9tbKHfSu4/NyaZa6xe5D8AAAA/bAwAAAAAAAA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92|21.55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101278|recordLength=101285|start=0|end=101278|audioFormat={00001610-0000-0010-8000-00AA00389B71}|audioRate=44100|muted=false|volume=0.8|fadeIn=0|fadeOut=0|videoFormat={34363248-0000-0010-8000-00AA00389B71}|videoRate=15|videoWidth=256|videoHeight=2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29|8.09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U3MjAuMCwgQ3VsdHVyZT1uZXV0cmFsLCBQdWJsaWNLZXlUb2tlbj0zMWJmMzg1NmFkMzY0ZTM1BQEAAAALSW5rTWF0dGVyVjEEAAAABVNjYWxlDUxpc3RgMStfaXRlbXMMTGlzdGAxK19zaXplD0xpc3RgMStfdmVyc2lvbgAEAAALF1NoYXJlZC5JbmtpbmcuSW5rQXRvbVtdAgAAAAgIAgAAAPqUdj8JAwAAAAYAAAAJAAAABwMAAAAAAQAAAAgAAAAECUlua0F0b21WMQIAAAAJBAAAAAkFAAAACQYAAAAJBwAAAAkIAAAACQkAAAANAgUEAAAAC1BlblN0cm9rZVYxBAAAAApBdHRyaWJ1dGVzBVRyYWNlCVN0YXJ0VGltZQRUeXBlBAQABA9QZW5BdHRyaWJ1dGVzVjECAAAACklua1RyYWNlVjECAAAAEAxBY3Rpb25UeXBlVjECAAAAAgAAAAkKAAAACQsAAABTUwAAAAAAAAX0////DEFjdGlvblR5cGVWMQEAAAAHdmFsdWVfXwAIAgAAAAAAAAAFBQAAAA1DbGVhckNhbnZhc1YxAgAAAAlTdGFydFRpbWUEVHlwZQAEEAxBY3Rpb25UeXBlVjECAAAAAgAAAGpmAAAAAAAAAfP////0////AAAAAAEGAAAABAAAAAkOAAAACQ8AAAAnBgEAAAAAAAHw////9P///wAAAAABBwAAAAUAAAD7LgEAAAAAAAHv////9P///wAAAAABCAAAAAQAAAAJEgAAAAkTAAAAQVUBAAAAAAAB7P////T///8AAAAAAQkAAAAFAAAAU4QBAAAAAAAB6/////T///8AAAAABQoAAAAPUGVuQXR0cmlidXRlc1YxCgAAAAdfY29sb3JBB19jb2xvclIHX2NvbG9yRwdfY29sb3JCCkZpdFRvQ3VydmUGSGVpZ2h0Dklnbm9yZVByZXNzdXJlDUlzSGlnaGxpZ2h0ZXIFU2hhcGUFV2lkdGgAAAAAAAAAAAQAAgICAgEGAQEMQnJ1c2hTaGFwZVYxAgAAAAYCAAAA//8AAAAAAAAAAAAIQAAABer///8MQnJ1c2hTaGFwZVYxAQAAAAd2YWx1ZV9fAAgCAAAAAQAAAAAAAAAAAAhABQsAAAAKSW5rVHJhY2VWMQMAAAANTGlzdGAxK19pdGVtcwxMaXN0YDErX3NpemUPTGlzdGAxK192ZXJzaW9uBAAAGFNoYXJlZC5JbmtpbmcuSW5rUG9pbnRbXQIAAAAICAIAAAAJFwAAAPoAAAD6AAAAAQ4AAAAKAAAA//8AAAAAAAAAAAAIQAAAAej////q////AQAAAAAAAAAAAAhAAQ8AAAALAAAACRkAAABYAQAAWAEAAAESAAAACgAAAP//AAAAAAAAAAAACEAAAAHm////6v///wEAAAAAAAAAAAAIQAETAAAACwAAAAkbAAAAQAEAAEABAAAHFwAAAAABAAAAAAEAAAQKSW5rUG9pbnRWMQIAAAAJHAAAAAkdAAAACR4AAAAJHwAAAAkgAAAACSEAAAAJIgAAAAkjAAAACSQAAAAJJQAAAAkmAAAACScAAAAJKAAAAAkpAAAACSoAAAAJKwAAAAksAAAACS0AAAAJLgAAAAkvAAAACTAAAAAJMQAAAAkyAAAACTMAAAAJNAAAAAk1AAAACTYAAAAJNwAAAAk4AAAACTkAAAAJOgAAAAk7AAAACTwAAAAJPQAAAAk+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/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+gAAAAn7AAAACfwAAAAJ/QAAAAn+AAAACf8AAAAJAAEAAAkBAQAACQIBAAAJAwEAAAkEAQAACQUBAAAJBgEAAAkHAQAACQgBAAAJCQEAAAkKAQAACQsBAAAJDAEAAAkNAQAACQ4BAAAJDwEAAAkQAQAACREBAAAJEgEAAAkTAQAACRQBAAAJFQEAAA0GBxkAAAAAAQAAAAACAAAECklua1BvaW50VjECAAAACRYBAAAJFwEAAAkYAQAACRkBAAAJGgEAAAkbAQAACRwBAAAJHQEAAAkeAQAACR8BAAAJIAEAAAkhAQAACSIBAAAJIwEAAAkkAQAACSUBAAAJJgEAAAknAQAACSgBAAAJKQEAAAkqAQAACSsBAAAJLAEAAAktAQAACS4BAAAJLwEAAAkwAQAACTEBAAAJMgEAAAkzAQAACTQBAAAJNQEAAAk2AQAACTcBAAAJOAEAAAk5AQAACToBAAAJOwEAAAk8AQAACT0BAAAJPgEAAAk/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+AQAACX8BAAAJgAE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+AEAAAn5AQAACfoBAAAJ+wEAAAn8AQAACf0BAAAJ/gEAAAn/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k7AgAACTwCAAAJPQIAAAk+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2oBxsAAAAAAQAAAAACAAAECklua1BvaW50VjECAAAACW4CAAAJbwIAAAlwAgAACXECAAAJcgIAAAlzAgAACXQCAAAJdQIAAAl2AgAACXcCAAAJeAIAAAl5AgAACXoCAAAJewIAAAl8AgAACX0CAAAJfgIAAAl/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+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CfgCAAAJ+QIAAAn6AgAACfsCAAAJ/AIAAAn9AgAACf4CAAAJ/wIAAAkAAwAACQEDAAAJAgMAAAkDAwAACQQDAAAJBQMAAAkGAwAACQcDAAAJCAMAAAkJAwAACQoDAAAJCwMAAAkMAwAACQ0DAAAJDgMAAAkPAwAACRADAAAJEQMAAAkSAwAACRMDAAAJFAMAAAkVAwAACRYDAAAJFwMAAAkYAwAACRkDAAAJGgMAAAkbAwAACRwDAAAJHQMAAAkeAwAACR8DAAAJIAMAAAkhAwAACSIDAAAJIwMAAAkkAwAACSUDAAAJJgMAAAknAwAACSgDAAAJKQMAAAkqAwAACSsDAAAJLAMAAAktAwAACS4DAAAJLwMAAAkwAwAACTEDAAAJMgMAAAkzAwAACTQDAAAJNQMAAAk2AwAACTcDAAAJOAMAAAk5AwAACToDAAAJOwMAAAk8AwAACT0DAAAJPgMAAAk/AwAACUADAAAJQQMAAAlCAwAACUMDAAAJRAMAAAlFAwAACUYDAAAJRwMAAAlIAwAACUkDAAAJSgMAAAlLAwAACUwDAAAJTQMAAAlOAwAACU8DAAAJUAMAAAlRAwAACVIDAAAJUwMAAAlUAwAACVUDAAAJVgMAAAlXAwAACVgDAAAJWQMAAAlaAwAACVsDAAAJXAMAAAldAwAACV4DAAAJXwMAAAlgAwAACWEDAAAJYgMAAAljAwAACWQDAAAJZQMAAAlmAwAACWcDAAAJaAMAAAlpAwAACWoDAAAJawMAAAlsAwAACW0DAAAJbgMAAAlvAwAACXADAAAJcQMAAAlyAwAACXMDAAAJdAMAAAl1AwAACXYDAAAJdwMAAAl4AwAACXkDAAAJegMAAAl7AwAACXwDAAAJfQMAAAl+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3ABRwAAAAKSW5rUG9pbnRWMQQAAAABWAFZDlByZXNzdXJlRmFjdG9yCVRpbWVTdGFtcAAAAAAGBgsQAgAAAH4KVWnnNdE/BKWDB1Rc7D8AAAA/AAAAAAAAAAABHQAAABwAAAB+ClVp5zXRPwSlgwdUXOw/AAAAPxAAAAAAAAAAAR4AAAAcAAAAfgpVaec10T8EpYMHVFzsPwAAAD8QAAAAAAAAAAEfAAAAHAAAAAS1CV2CLtE/BKWDB1Rc7D8AAAA/IAAAAAAAAAABIAAAABwAAABYXVSYMbjQPwSRYmjQe+w/AAAAPyAAAAAAAAAAASEAAAAcAAAA6FxycwKi0D8EkWJo0HvsPwAAAD8gAAAAAAAAAAEiAAAAHAAAAHhckE7Ti9A/BJFiaNB77D8AAAA/IAAAAAAAAAABIwAAABwAAAAIXK4ppHXQPwSRYmjQe+w/AAAAPy8AAAAAAAAAASQAAAAcAAAAobA17KpQ0D9ailczT4bsPwAAAD8/AAAAAAAAAAElAAAAHAAAADsFva6xK9A/WopXM0+G7D8AAAA/PwAAAAAAAAABJgAAABwAAAC2CPLJpv7PP1qKVzNPhuw/AAAAP04AAAAAAAAAAScAAAAcAAAA6bEAT7S0zz9ailczT4bsPwAAAD9OAAAAAAAAAAEoAAAAHAAAABQGpuyLec8/WopXM0+G7D8AAAA/XgAAAAAAAAABKQAAABwAAAA1BeKiLU3PP1qKVzNPhuw/AAAAP14AAAAAAAAAASoAAAAcAAAAVAQeWc8gzz9ailczT4bsPwAAAD9uAAAAAAAAAAErAAAAHAAAAHQDWg9x9M4/WopXM0+G7D8AAAA/bgAAAAAAAAABLAAAABwAAACUApbFEsjOP66DTP7NkOw/AAAAP30AAAAAAAAAAS0AAAAcAAAAvVY7Y+qMzj+ug0z+zZDsPwAAAD99AAAAAAAAAAEuAAAAHAAAAPpUs88tNM4/roNM/s2Q7D8AAAA/nQAAAAAAAAABLwAAABwAAAA5Uys8cdvNP66DTP7NkOw/AAAAP50AAAAAAAAAATAAAAAcAAAAeVGjqLSCzT+ug0z+zZDsPwAAAD+dAAAAAAAAAAExAAAAHAAAAKOlSEaMR80/roNM/s2Q7D8AAAA/rAAAAAAAAAABMgAAABwAAADYTlfLmf3MP66DTP7NkOw/AAAAP6wAAAAAAAAAATMAAAAcAAAAAqP8aHHCzD+ug0z+zZDsPwAAAD+8AAAAAAAAAAE0AAAAHAAAACGiOB8Tlsw/roNM/s2Q7D8AAAA/vAAAAAAAAAABNQAAABwAAABCoXTVtGnMP66DTP7NkOw/AAAAP8sAAAAAAAAAATYAAAAcAAAAYaCwi1Y9zD+ug0z+zZDsPwAAAD/LAAAAAAAAAAE3AAAAHAAAAICf7EH4EMw/BH1ByUyb7D8AAAA/2wAAAAAAAAABOAAAABwAAAChnij4meTLPwR9QclMm+w/AAAAP9sAAAAAAAAAATkAAAAcAAAA1Ec3faeayz8EfUHJTJvsPwAAAD/rAAAAAAAAAAE6AAAAHAAAAAfxRQK1UMs/roNM/s2Q7D8AAAA/6wAAAAAAAAABOwAAABwAAABH771u+PfKP1qKVzNPhuw/AAAAP/kAAAAAAAAAATwAAAAcAAAAepjM8wWuyj9ailczT4bsPwAAAD/5AAAAAAAAAAE9AAAAHAAAALBB23gTZMo/BJFiaNB77D8AAAA/CQEAAAAAAAABPgAAABwAAADl6un9IBrKP66XbZ1Rcew/AAAAPwkBAAAAAAAAAT8AAAAcAAAAAuoltMLtyT9YnnjS0mbsPwAAAD8oAQAAAAAAAAFAAAAAHAAAACPpYWpkwck/BKWDB1Rc7D8AAAA/KAEAAAAAAAABQQAAABwAAABC6J0gBpXJP7KrjjzVUew/AAAAPygBAAAAAAAAAUIAAAAcAAAAYefZ1qdoyT9esplxVkfsPwAAAD84AQAAAAAAAAFDAAAAHAAAAIs7f3R/Lck/CLmkptc87D8AAAA/OAEAAAAAAAABRAAAABwAAAC1jyQSV/LIP7S/r9tYMuw/AAAAP0cBAAAAAAAAAUUAAAAcAAAA6jgzl2SoyD9gxroQ2ifsPwAAAD9HAQAAAAAAAAFGAAAAHAAAACHiQRxyXsg/ttPQetwS7D8AAAA/VwEAAAAAAAABRwAAABwAAABUi1ChfxTIP2Ta269dCOw/AAAAP1cBAAAAAAAAAUgAAAAcAAAAk4nIDcO7xz+65/EZYPPrPwAAAD9nAQAAAAAAAAFJAAAAHAAAAMYy15LQccc/Zu78TuHo6z8AAAA/ZwEAAAAAAAABSgAAABwAAADwhnwwqDbHPxD1B4Ri3us/AAAAP3YBAAAAAAAAAUsAAAAcAAAAD4a45kkKxz+6+xK549PrPwAAAD92AQAAAAAAAAFMAAAAHAAAAC+F9Jzr3cY/ZgIe7mTJ6z8AAAA/lgEAAAAAAAABTQAAABwAAABPhDBTjbHGPxQJKSPmvus/AAAAP5YBAAAAAAAAAU4AAAAcAAAAb4NsCS+Fxj8UCSkj5r7rPwAAAD+WAQAAAAAAAAFPAAAAHAAAAI6CqL/QWMY/FAkpI+a+6z8AAAA/pQEAAAAAAAABUAAAABwAAAC41k1dqB3GPxQJKSPmvus/AAAAP6UBAAAAAAAAAVEAAAAcAAAA7n9c4rXTxT8UCSkj5r7rPwAAAD+1AQAAAAAAAAFSAAAAHAAAACp+1E75esU/FAkpI+a+6z8AAAA/tQEAAAAAAAABUwAAABwAAABqfEy7PCLFPxQJKSPmvus/AAAAP8QBAAAAAAAAAVQAAAAcAAAAqnrEJ4DJxD8UCSkj5r7rPwAAAD/EAQAAAAAAAAFVAAAAHAAAAN0j06yNf8Q/FAkpI+a+6z8AAAA/1AEAAAAAAAABVgAAABwAAAAHeHhKZUTEPxQJKSPmvus/AAAAP9QBAAAAAAAAAVcAAAAcAAAAM8wd6DwJxD8UCSkj5r7rPwAAAD/kAQAAAAAAAAFYAAAAHAAAAFDLWZ7e3MM/FAkpI+a+6z8AAAA/5AEAAAAAAAABWQAAABwAAACFdGgj7JLDPxQJKSPmvus/AAAAPwMCAAAAAAAAAVoAAAAcAAAAxXLgjy86wz8UCSkj5r7rPwAAAD8DAgAAAAAAAAFbAAAAHAAAAARxWPxy4cI/FAkpI+a+6z8AAAA/AwIAAAAAAAABXAAAABwAAABNxDlQ7HnCP74PNFhntOs/AAAAPxMCAAAAAAAAAV0AAAAcAAAAlhcbpGUSwj++DzRYZ7TrPwAAAD8TAgAAAAAAAAFeAAAAHAAAAMzAKSlzyME/vg80WGe06z8AAAA/IgIAAAAAAAABXwAAABwAAAD2FM/GSo3BP74PNFhntOs/AAAAPyICAAAAAAAAAWAAAAAcAAAAH2l0ZCJSwT++DzRYZ7TrPwAAAD8yAgAAAAAAAAFhAAAAHAAAAEi9GQL6FsE/vg80WGe06z8AAAA/MgIAAAAAAAABYgAAABwAAABzEb+f0dvAP74PNFhntOs/AAAAP0ECAAAAAAAAAWMAAAAcAAAAprrNJN+RwD++DzRYZ7TrPwAAAD9BAgAAAAAAAAFkAAAAHAAAAO8Nr3hYKsA/vg80WGe06z8AAAA/UQIAAAAAAAABZQAAABwAAABzwiCZo4W/P74PNFhntOs/AAAAP1ECAAAAAAAAAWYAAAAcAAAABWnjQJa2vj9qFj+N6KnrPwAAAD9wAgAAAAAAAAFnAAAAHAAAAIVl0xkdBb4/ahY/jeip6z8AAAA/cAIAAAAAAAABaAAAABwAAADrt/AjOHG9P2oWP43oqes/AAAAP3ACAAAAAAAAAWkAAAAcAAAAQWA7X+f6vD9qFj+N6KnrPwAAAD+AAgAAAAAAAAFqAAAAHAAAAKqyWGkCZ7w/ahY/jeip6z8AAAA/gAIAAAAAAAABawAAABwAAAApr0hCibW7P2oWP43oqes/AAAAP5ACAAAAAAAAAWwAAAAcAAAAu1UL6nvmuj8WHUrCaZ/rPwAAAD+QAgAAAAAAAAFtAAAAHAAAADhS+8ICNbo/wCNV9+qU6z8AAAA/nwIAAAAAAAABbgAAABwAAADK+L1q9WW5P2wqYCxsius/AAAAP58CAAAAAAAAAW8AAAAcAAAASfWtQ3y0uD9sKmAsbIrrPwAAAD+vAgAAAAAAAAFwAAAAHAAAAJyd+H4rPrg/FjFrYe1/6z8AAAA/rwIAAAAAAAABcQAAABwAAADxRUO62se3P8Y3dpZudes/AAAAP74CAAAAAAAAAXIAAAAcAAAAMUS7Jh5vtz/GN3aWbnXrPwAAAD++AgAAAAAAAAFzAAAAHAAAAITsBWLN+LY/xjd2lm516z8AAAA/zgIAAAAAAAABdAAAABwAAADD6n3OEKC2P8Y3dpZudes/AAAAP84CAAAAAAAAAXUAAAAcAAAAF5PICcAptj/GN3aWbnXrPwAAAD/tAgAAAAAAAAF2AAAAHAAAAJWPuOJGeLU/xjd2lm516z8AAAA/7QIAAAAAAAABdwAAABwAAAAVjKi7zca0PxYxa2Htf+s/AAAAP+0CAAAAAAAAAXgAAAAcAAAAe97FxegytD8WMWth7X/rPwAAAD/9AgAAAAAAAAF5AAAAHAAAAOQw488Dn7M/FjFrYe1/6z8AAAA//QIAAAAAAAABegAAABwAAABPgwDaHguzPxYxa2Htf+s/AAAAPxEDAAAAAAAAAXsAAAAcAAAAoitLFc6Usj8WMWth7X/rPwAAAD8RAwAAAAAAAAF8AAAAHAAAAOIpw4ERPLI/bCpgLGyK6z8AAAA/IAMAAAAAAAABfQAAABwAAAAgKDvuVOOxP2wqYCxsius/AAAAPyADAAAAAAAAAX4AAAAcAAAAXSazWpiKsT/AI1X36pTrPwAAAD8wAwAAAAAAAAF/AAAAHAAAAIl6WPhvT7E/Fh1Kwmmf6z8AAAA/MAMAAAAAAAABgAAAABwAAAC0zv2VRxSxP2oWP43oqes/AAAAPz8DAAAAAAAAAYEAAAAcAAAA8cx1Aou7sD++DzRYZ7TrPwAAAD8/AwAAAAAAAAGCAAAAHAAAADDL7W7OYrA/FAkpI+a+6z8AAAA/XwMAAAAAAAABgwAAABwAAABuyWXbEQqwP2YCHu5kyes/AAAAP18DAAAAAAAAAYQAAAAcAAAAXI+7j6pirz+6+xK549PrPwAAAD9fAwAAAAAAAAGFAAAAHAAAANuLq2gxsa4/Zu78TuHo6z8AAAA/bgMAAAAAAAABhgAAABwAAABYiJtBuP+tPxDh5uTe/es/AAAAP24DAAAAAAAAAYcAAAAcAAAA1oSLGj9OrT+209B63BLsPwAAAD9+AwAAAAAAAAGIAAAAHAAAACot1lXu16w/YMa6ENon7D8AAAA/fgMAAAAAAAABiQAAABwAAAB/1SCRnWGsPwi5pKbXPOw/AAAAP44DAAAAAAAAAYoAAAAcAAAA0n1rzEzrqz+yq4481VHsPwAAAD+OAwAAAAAAAAGLAAAAHAAAACUmtgf8dKs/WJ540tJm7D8AAAA/nQMAAAAAAAABjAAAABwAAAAlJrYH/HSrPwSRYmjQe+w/AAAAP50DAAAAAAAAAY0AAAAcAAAAe84AQ6v+qj+ug0z+zZDsPwAAAD+tAwAAAAAAAAGOAAAAHAAAAKQipuCCw6o/VHY2lMul7D8AAAA/rQMAAAAAAAABjwAAABwAAADQdkt+WoiqP/5oICrJuuw/AAAAP8wDAAAAAAAAAZAAAAAcAAAA98rwGzJNqj+oWwrAxs/sPwAAAD/MAwAAAAAAAAGRAAAAHAAAAPfK8BsyTao/Uk70VcTk7D8AAAA/zAMAAAAAAAABkgAAABwAAAD3yvAbMk2qP/hA3uvB+ew/AAAAP8wDAAAAAAAAAZMAAAAcAAAA98rwGzJNqj+iM8iBvw7tPwAAAD/rAwAAAAAAAAGUAAAAHAAAAPfK8BsyTao/TiayF70j7T8AAAA/6wMAAAAAAAABlQAAABwAAADQdkt+WoiqP/QYnK26OO0/AAAAP+sDAAAAAAAAAZYAAAAcAAAApCKm4ILDqj+eC4ZDuE3tPwAAAD/7AwAAAAAAAAGXAAAAHAAAAHvOAEOr/qo/SP5v2bVi7T8AAAA/+wMAAAAAAAABmAAAABwAAAAlJrYH/HSrP/DwWW+zd+0/AAAAPwsEAAAAAAAAAZkAAAAcAAAA0n1rzEzrqz+Y40MFsYztPwAAAD8LBAAAAAAAAAGaAAAAHAAAAFaBe/PFnKw/ls8iZi2s7T8AAAA/GgQAAAAAAAABmwAAABwAAADWhIsaP06tP5a7Acepy+0/AAAAPxoEAAAAAAAAAZwAAAAcAAAAhNxA34/ErT88rutcp+DtPwAAAD8qBAAAAAAAAAGdAAAAHAAAAC409qPgOq4/OprKvSMA7j8AAAA/KgQAAAAAAAABngAAABwAAACvNwbLWeyuPzaGqR6gH+4/AAAAPzkEAAAAAAAAAZ8AAAAcAAAAXI+7j6pirz/geJO0nTTuPwAAAD85BAAAAAAAAAGgAAAAHAAAAAbncFT72K8/imt9SptJ7j8AAAA/WQQAAAAAAAABoQAAABwAAABbH5MMpiewPzZeZ+CYXu4/AAAAP1kEAAAAAAAAAaIAAAAcAAAAMMvtbs5isD/cUFF2lnPuPwAAAD9ZBAAAAAAAAAGjAAAAHAAAAPHMdQKLu7A/hkM7DJSI7j8AAAA/aAQAAAAAAAABpAAAABwAAACdJCvH2zGxP4IvGm0QqO4/AAAAP2gEAAAAAAAAAaUAAAAcAAAASnzgiyyosT8sIgQDDr3uPwAAAD94BAAAAAAAAAGmAAAAHAAAAOIpw4ERPLI/1BTumAvS7j8AAAA/eAQAAAAAAAABpwAAABwAAAB216V39s+yP34H2C4J5+4/AAAAP4gEAAAAAAAAAagAAAAcAAAAJC9bPEdGsz/UAM35h/HuPwAAAD+IBAAAAAAAAAGpAAAAHAAAAOQw488Dn7M/JPrBxAb87j8AAAA/lwQAAAAAAAABqgAAABwAAACnMmtjwPezP3zzto+FBu8/AAAAP5cEAAAAAAAAAasAAAAcAAAAZzTz9nxQtD/S7KtaBBHvPwAAAD+nBAAAAAAAAAGsAAAAHAAAACg2e4o5qbQ/JuagJYMb7z8AAAA/pwQAAAAAAAABrQAAABwAAADVjTBPih+1PybmoCWDG+8/AAAAP8YEAAAAAAAAAa4AAAAcAAAAlY+44kZ4tT9635XwASbvPwAAAD/GBAAAAAAAAAGvAAAAHAAAAEPnbaeX7rU/et+V8AEm7z8AAAA/xgQAAAAAAAABsAAAABwAAADD6n3OEKC2P87YiruAMO8/AAAAP9YEAAAAAAAAAbEAAAAcAAAARe6N9YlRtz8i0n+G/zrvPwAAAD/WBAAAAAAAAAGyAAAAHAAAALJHy02XILg/ItJ/hv867z8AAAA/5QQAAAAAAAABswAAABwAAAA2S9t0ENK4PyLSf4b/Ou8/AAAAP+UEAAAAAAAAAbQAAAAcAAAAyvi9avVluT8i0n+G/zrvPwAAAD/1BAAAAAAAAAG1AAAAHAAAAGSmoGDa+bk/ItJ/hv867z8AAAA/9QQAAAAAAAABtgAAABwAAAAO/lUlK3C6P87YiruAMO8/AAAAPwUFAAAAAAAAAbcAAAAcAAAApas4GxAEuz/O2Iq7gDDvPwAAAD8FBQAAAAAAAAG4AAAAHAAAACmvSEKJtbs/et+V8AEm7z8AAAA/GQUAAAAAAAABuQAAABwAAACWCIaaloS8PybmoCWDG+8/AAAAPxkFAAAAAAAAAboAAAAcAAAA67fwIzhxvT8m5qAlgxvvPwAAAD8ZBQAAAAAAAAG7AAAAHAAAAG+7AEuxIr4/JuagJYMb7z8AAAA/KAUAAAAAAAABvAAAABwAAAAFaeNAlra+PybmoCWDG+8/AAAAPygFAAAAAAAAAb0AAAAcAAAAs8CYBecsvz8m5qAlgxvvPwAAAD84BQAAAAAAAAG+AAAAHAAAAF0YTso3o78/JuagJYMb7z8AAAA/OAUAAAAAAAABvwAAABwAAAAFuIFHxAzAPybmoCWDG+8/AAAAP0gFAAAAAAAAAcAAAAAcAAAA3GPcqexHwD8m5qAlgxvvPwAAAD9IBQAAAAAAAAHBAAAAHAAAAKa6zSTfkcA/JuagJYMb7z8AAAA/VwUAAAAAAAABwgAAABwAAABeZ+zQZfnAP3rflfABJu8/AAAAP1cFAAAAAAAAAcMAAAAcAAAA/2k4roB+wT9635XwASbvPwAAAD9nBQAAAAAAAAHEAAAAHAAAALYWV1oH5sE/ztiKu4Aw7z8AAAA/ZwUAAAAAAAABxQAAABwAAAB2GN/twz7CPyLSf4b/Ou8/AAAAP4YFAAAAAAAAAcYAAAAcAAAAQm/QaLaIwj8i0n+G/zrvPwAAAD+GBQAAAAAAAAHHAAAAHAAAAA7GweOo0sI/dMt0UX5F7z8AAAA/hgUAAAAAAAAByAAAABwAAADPx0l3ZSvDP8jEaRz9T+8/AAAAP5YFAAAAAAAAAckAAAAcAAAAhXRoI+ySwz8cvl7ne1rvPwAAAD+WBQAAAAAAAAHKAAAAHAAAADPMHeg8CcQ/dLdTsvpk7z8AAAA/pQUAAAAAAAABywAAABwAAADqeDyUw3DEP8qwSH15b+8/AAAAP6UFAAAAAAAAAcwAAAAcAAAAs88tD7a6xD/KsEh9eW/vPwAAAD+1BQAAAAAAAAHNAAAAHAAAAIAmH4qoBMU/yrBIfXlv7z8AAAA/tQUAAAAAAAABzgAAABwAAABLfRAFm07FP8qwSH15b+8/AAAAP8UFAAAAAAAAAc8AAAAcAAAAF9QBgI2YxT/KsEh9eW/vPwAAAD/FBQAAAAAAAAHQAAAAHAAAAOEq8/p/4sU/yrBIfXlv7z8AAAA/1AUAAAAAAAAB0QAAABwAAACiLHuOPDvGP8qwSH15b+8/AAAAP9QFAAAAAAAAAdIAAAAcAAAAT4QwU42xxj90t1Oy+mTvPwAAAD/0BQAAAAAAAAHTAAAAHAAAAPCGfDCoNsc/HL5e53ta7z8AAAA/9AUAAAAAAAAB1AAAABwAAACmM5vcLp7HP8jEaRz9T+8/AAAAP/QFAAAAAAAAAdUAAAAcAAAAZzUjcOv2xz90y3RRfkXvPwAAAD8DBgAAAAAAAAHWAAAAHAAAADOMFOvdQMg/ItJ/hv867z8AAAA/AwYAAAAAAAAB1wAAABwAAADqODOXZKjIPyLSf4b/Ou8/AAAAPxMGAAAAAAAAAdgAAAAcAAAAizt/dH8tyT/O2Iq7gDDvPwAAAD8TBgAAAAAAAAHZAAAAHAAAABiU+IIu0Mk/ztiKu4Aw7z8AAAA/IgYAAAAAAAAB2gAAABwAAADZlYAW6yjKP87YiruAMO8/AAAAPyIGAAAAAAAAAdsAAAAcAAAAmpcIqqeByj/O2Iq7gDDvPwAAAD8yBgAAAAAAAAHcAAAAHAAAAGbu+SSay8o/ztiKu4Aw7z8AAAA/MgYAAAAAAAAB3QAAABwAAAAzReufjBXLP87YiruAMO8/AAAAP0IGAAAAAAAAAd4AAAAcAAAA+5vcGn9fyz/O2Iq7gDDvPwAAAD9CBgAAAAAAAAHfAAAAHAAAALVI+8YFx8s/ItJ/hv867z8AAAA/UQYAAAAAAAAB4AAAABwAAABhoLCLVj3MPyLSf4b/Ou8/AAAAP1EGAAAAAAAAAeEAAAAcAAAADvhlUKezzD90y3RRfkXvPwAAAD9xBgAAAAAAAAHiAAAAHAAAAMKkhPwtG80/dMt0UX5F7z8AAAA/cQYAAAAAAAAB4wAAABwAAACP+3V3IGXNP3TLdFF+Re8/AAAAP3EGAAAAAAAAAeQAAAAcAAAAT/39Ct29zT90y3RRfkXvPwAAAD+ABgAAAAAAAAHlAAAAHAAAABpU74XPB84/dMt0UX5F7z8AAAA/gAYAAAAAAAAB5gAAABwAAADaVXcZjGDOP3TLdFF+Re8/AAAAP5AGAAAAAAAAAecAAAAcAAAAnVf/rEi5zj90y3RRfkXvPwAAAD+QBgAAAAAAAAHoAAAAHAAAAFQEHlnPIM8/dMt0UX5F7z8AAAA/nwYAAAAAAAAB6QAAABwAAAAUBqbsi3nPP3TLdFF+Re8/AAAAP58GAAAAAAAAAeoAAAAcAAAA4VyXZ37Dzz90y3RRfkXvPwAAAD+vBgAAAAAAAAHrAAAAHAAAALYI8smm/s8/ItJ/hv867z8AAAA/rwYAAAAAAAAB7AAAABwAAADLBNuJghXQP87YiruAMO8/AAAAP78GAAAAAAAAAe0AAAAcAAAAOwW9rrEr0D9635XwASbvPwAAAD+/BgAAAAAAAAHuAAAAHAAAAKsFn9PgQdA/JuagJYMb7z8AAAA/zgYAAAAAAAAB7wAAABwAAAAbBoH4D1jQP9Lsq1oEEe8/AAAAP84GAAAAAAAAAfAAAAAcAAAAjAZjHT9u0D9887aPhQbvPwAAAD/uBgAAAAAAAAHxAAAAHAAAAIKx+TUJfdA/1ADN+Yfx7j8AAAA/7gYAAAAAAAAB8gAAABwAAADysdtaOJPQP9QU7pgL0u4/AAAAP+4GAAAAAAAAAfMAAAAcAAAAYrK9f2ep0D/WKA84j7LuPwAAAD/9BgAAAAAAAAH0AAAAHAAAANOyn6SWv9A/2jww1xKT7j8AAAA//QYAAAAAAAAB9QAAABwAAABDs4HJxdXQP4hXXKsXae4/AAAAPw0HAAAAAAAAAfYAAAAcAAAAtLNj7vTr0D80coh/HD/uPwAAAD8NBwAAAAAAAAH3AAAAHAAAAKle+ga/+tA/NoapHqAf7j8AAAA/KgcAAAAAAAAB+AAAABwAAACeCZEfiQnRPzqayr0jAO4/AAAAPyoHAAAAAAAAAfkAAAAcAAAAlLQnOFMY0T88rutcp+DtPwAAAD86BwAAAAAAAAH6AAAAHAAAAA0Kc0S4H9E/lrsBx6nL7T8AAAA/OgcAAAAAAAAB+wAAABwAAACKX75QHSfRP+zIFzGstu0/AAAAP0oHAAAAAAAAAfwAAAAcAAAAil++UB0n0T9A1i2brqHtPwAAAD9KBwAAAAAAAAH9AAAAHAAAAIpfvlAdJ9E/mONDBbGM7T8AAAA/aQcAAAAAAAAB/gAAABwAAACKX75QHSfRP/DwWW+zd+0/AAAAP2kHAAAAAAAAAf8AAAAcAAAADQpzRLgf0T9I/m/ZtWLtPwAAAD9pBwAAAAAAAAEAAQAAHAAAAJS0JzhTGNE/nguGQ7hN7T8AAAA/eQcAAAAAAAABAQEAABwAAAAYX9wr7hDRP/QYnK26OO0/AAAAP3kHAAAAAAAAAQIBAAAcAAAAngmRH4kJ0T9OJrIXvSPtPwAAAD+IBwAAAAAAAAEDAQAAHAAAACO0RRMkAtE/ojPIgb8O7T8AAAA/iAcAAAAAAAABBAEAABwAAACpXvoGv/rQP04607ZABO0/AAAAP5gHAAAAAAAAAQUBAAAcAAAAtLNj7vTr0D+kR+kgQ+/sPwAAAD+YBwAAAAAAAAEGAQAAHAAAAL0IzdUq3dA//lT/ikXa7D8AAAA/pwcAAAAAAAABBwEAABwAAADIXTa9YM7QP1RiFfVHxew/AAAAP6cHAAAAAAAAAQgBAAAcAAAA07KfpJa/0D+qbytfSrDsPwAAAD+3BwAAAAAAAAEJAQAAHAAAAN0HCYzMsNA/BH1ByUyb7D8AAAA/twcAAAAAAAABCgEAABwAAABtBydnnZrQP1qKVzNPhuw/AAAAP8cHAAAAAAAAAQsBAAAcAAAACFyuKaR10D+ul22dUXHsPwAAAD/HBwAAAAAAAAEMAQAAHAAAAKGwNeyqUNA/WJ540tJm7D8AAAA/5gcAAAAAAAABDQEAABwAAAA7Bb2usSvQPwSlgwdUXOw/AAAAP+YHAAAAAAAAAQ4BAAAcAAAA1llEcbgG0D+yq4481VHsPwAAAD/mBwAAAAAAAAEPAQAAHAAAAOmxAE+0tM8/XrKZcVZH7D8AAAA/9gcAAAAAAAABEAEAABwAAAAhWw/UwWrPPwi5pKbXPOw/AAAAP/YHAAAAAAAAAREBAAAcAAAASK+0cZkvzz8IuaSm1zzsPwAAAD8FCAAAAAAAAAESAQAAHAAAAGiu8Cc7A88/CLmkptc87D8AAAA/BQgAAAAAAAABEwEAABwAAACUApbFEsjOPwi5pKbXPOw/AAAAPxUIAAAAAAAAARQBAAAcAAAAx6ukSiB+zj8IuaSm1zzsPwAAAD8VCAAAAAAAAAEVAQAAHAAAAMerpEogfs4/CLmkptc87D8AAAA/JAgAAAAAAAABFgEAABwAAADzEVfcCK/SP6d5F6/yGtw/AAAAPwAAAAAAAAAAARcBAAAcAAAA8xFX3Aiv0j+neRev8hrcPwAAAD8AAAAAAAAAAAEYAQAAHAAAAHm8C9Cjp9I/p3kXr/Ia3D8AAAA/AAAAAAAAAAABGQEAABwAAACDEXW32ZjSP/+GLRn1Bdw/AAAAPwAAAAAAAAAAARoBAAAcAAAAK2IKLjis0T+7GSCoDx/bPwAAAD8PAAAAAAAAAAEbAQAAHAAAANpgZL+qadE/Eyc2EhIK2z8AAAA/DwAAAAAAAAABHAEAABwAAAD6X6B1TD3RP2k0THwU9do/AAAAPx8AAAAAAAAAAR0BAAAcAAAADQpzRLgf0T/BQWLmFuDaPwAAAD8fAAAAAAAAAAEeAQAAHAAAAJ4JkR+JCdE/FU94UBnL2j8AAAA/LgAAAAAAAAABHwEAABwAAAAtCa/6WfPQP21cjrobtto/AAAAPy4AAAAAAAAAASABAAAcAAAAvQjN1Srd0D9tXI66G7baPwAAAD8+AAAAAAAAAAEhAQAAHAAAAFhdVJgxuNA/x2mkJB6h2j8AAAA/PgAAAAAAAAABIgEAABwAAAB4XJBO04vQPx93uo4gjNo/AAAAP10AAAAAAAAAASMBAAAcAAAAGwaB+A9Y0D9zhND4InfaPwAAAD9dAAAAAAAAAAEkAQAAHAAAAEZaJpbnHNA/yZHmYiVi2j8AAAA/XQAAAAAAAAABJQEAABwAAADWBy6ASNLPPyOf/MwnTdo/AAAAP20AAAAAAAAAASYBAAAcAAAAFAam7It5zz95rBI3KjjaPwAAAD9tAAAAAAAAAAEnAQAAHAAAAEivtHGZL88/zbkooSwj2j8AAAA/fQAAAAAAAAABKAEAABwAAAB0A1oPcfTOPyfHPgsvDto/AAAAP30AAAAAAAAAASkBAAAcAAAAp6xolH6qzj9/1FR1MfnZPwAAAD+MAAAAAAAAAAEqAQAAHAAAAOeq4ADCUc4/1eFq3zPk2T8AAAA/jAAAAAAAAAABKwEAABwAAAAw/sFUO+rNPynvgEk2z9k/AAAAP5wAAAAAAAAAASwBAAAcAAAAeVGjqLSCzT+D/JazOLrZPwAAAD+cAAAAAAAAAAEtAQAAHAAAAMKkhPwtG80/2QmtHTul2T8AAAA/qwAAAAAAAAABLgEAABwAAAD1TZOBO9HMPy8Xw4c9kNk/AAAAP6sAAAAAAAAAAS8BAAAcAAAALPehBkmHzD+HJNnxP3vZPwAAAD/LAAAAAAAAAAEwAQAAHAAAAFRLR6QgTMw/3THvW0Jm2T8AAAA/ywAAAAAAAAABMQEAABwAAACAn+xB+BDMPzU/BcZEUdk/AAAAP8sAAAAAAAAAATIBAAAcAAAAtUj7xgXHyz+NTBswRzzZPwAAAD/aAAAAAAAAAAEzAQAAHAAAAPub3Bp/X8s/5Vkxmkkn2T8AAAA/2gAAAAAAAAABNAEAABwAAABH771u+PfKP490XW5O/dg/AAAAP+oAAAAAAAAAATUBAAAcAAAAkEKfwnGQyj9Bj4lCU9PYPwAAAD/qAAAAAAAAAAE2AQAAHAAAANmVgBbrKMo/lZyfrFW+2D8AAAA/+gAAAAAAAAABNwEAABwAAAANP4+b+N7JP+uptRZYqdg/AAAAP/oAAAAAAAAAATgBAAAcAAAAOJM0OdCjyT9Ht8uAWpTYPwAAAD8JAQAAAAAAAAE5AQAAHAAAAGHn2danaMk/m8Th6lx/2D8AAAA/CQEAAAAAAAABOgEAABwAAACh5VFD6w/JP5vE4epcf9g/AAAAPxkBAAAAAAAAATsBAAAcAAAA6jgzl2SoyD/v0fdUX2rYPwAAAD8ZAQAAAAAAAAE8AQAAHAAAADOMFOvdQMg/79H3VF9q2D8AAAA/KAEAAAAAAAABPQEAABwAAACHNF8mjcrHP+/R91Rfatg/AAAAPygBAAAAAAAAAT4BAAAcAAAAxjLXktBxxz/v0fdUX2rYPwAAAD84AQAAAAAAAAE/AQAAHAAAAPnb5RfeJ8c/79H3VF9q2D8AAAA/OAEAAAAAAAABQAEAABwAAAAvhfSc693GP+/R91Rfatg/AAAAP1cBAAAAAAAAAUEBAAAcAAAAWdmZOsOixj+bxOHqXH/YPwAAAD9XAQAAAAAAAAFCAQAAHAAAAJjXEacGSsY/R7fLgFqU2D8AAAA/VwEAAAAAAAABQwEAABwAAADhKvP6f+LFP+uptRZYqdg/AAAAP2cBAAAAAAAAAUQBAAAcAAAAN9M9Ni9sxT+VnJ+sVb7YPwAAAD9nAQAAAAAAAAFFAQAAHAAAAIl7iHHe9cQ/QY+JQlPT2D8AAAA/dwEAAAAAAAABRgEAABwAAADUzmnFV47EP+uBc9hQ6Ng/AAAAP3cBAAAAAAAAAUcBAAAcAAAAEs3hMZs1xD+PdF1uTv3YPwAAAD+GAQAAAAAAAAFIAQAAHAAAAEZ28Lao68M/OWdHBEwS2T8AAAA/hgEAAAAAAAABSQEAABwAAACFdGgj7JLDP+VZMZpJJ9k/AAAAP6UBAAAAAAAAAUoBAAAcAAAAz8dJd2Urwz+NTBswRzzZPwAAAD+lAQAAAAAAAAFLAQAAHAAAACRwlLIUtcI/jUwbMEc82T8AAAA/pQEAAAAAAAABTAEAABwAAAB2GN/twz7CPzU/BcZEUdk/AAAAP7UBAAAAAAAAAU0BAAAcAAAAwGvAQT3XwT/dMe9bQmbZPwAAAD+1AQAAAAAAAAFOAQAAHAAAAPYUz8ZKjcE/3THvW0Jm2T8AAAA/xQEAAAAAAAABTwEAABwAAAApvt1LWEPBP90x71tCZtk/AAAAP8UBAAAAAAAAAVABAAAcAAAAaLxVuJvqwD/dMe9bQmbZPwAAAD/UAQAAAAAAAAFRAQAAHAAAALEPNwwVg8A/3THvW0Jm2T8AAAA/1AEAAAAAAAABUgEAABwAAAAFuIFHxAzAP90x71tCZtk/AAAAP+QBAAAAAAAAAVMBAAAcAAAAyWpr1FIPvz/dMe9bQmbZPwAAAD/kAQAAAAAAAAFUAQAAHAAAAG+7AEuxIr4/3THvW0Jm2T8AAAA/9AEAAAAAAAABVQEAABwAAADrt/AjOHG9P90x71tCZtk/AAAAP/QBAAAAAAAAAVYBAAAcAAAAarTg/L6/vD81PwXGRFHZPwAAAD8TAgAAAAAAAAFXAQAAHAAAAPxao6Sx8Ls/jUwbMEc82T8AAAA/EwIAAAAAAAABWAEAABwAAAClqzgbEAS7P+VZMZpJJ9k/AAAAPxMCAAAAAAAAAVkBAAAcAAAATvzNkW4Xuj85Z0cETBLZPwAAAD8iAgAAAAAAAAFaAQAAHAAAAPZMYwjNKrk/j3Rdbk792D8AAAA/IgIAAAAAAAABWwEAABwAAAB1SVPhU3m4P+uBc9hQ6Ng/AAAAPzICAAAAAAAAAVwBAAAcAAAA8UVDutrHtz9Bj4lCU9PYPwAAAD8yAgAAAAAAAAFdAQAAHAAAAFuYYMT1M7c/QY+JQlPT2D8AAAA/QgIAAAAAAAABXgEAABwAAADXlFCdfIK2P0GPiUJT09g/AAAAP0ICAAAAAAAAAV8BAAAcAAAAaTsTRW+ztT9Bj4lCU9PYPwAAAD9RAgAAAAAAAAFgAQAAHAAAABWMqLvNxrQ/lZyfrFW+2D8AAAA/UQIAAAAAAAABYQEAABwAAAC63D0yLNqzP5Wcn6xVvtg/AAAAP2ECAAAAAAAAAWIBAAAcAAAAYi3TqIrtsj/rqbUWWKnYPwAAAD9hAgAAAAAAAAFjAQAAHAAAAOIpw4ERPLI/66m1Flip2D8AAAA/cQIAAAAAAAABZAEAABwAAABdJrNamIqxP+uptRZYqdg/AAAAP3ECAAAAAAAAAWUBAAAcAAAA3CKjMx/ZsD/rqbUWWKnYPwAAAD+QAgAAAAAAAAFmAQAAHAAAAG7JZdsRCrA/66m1Flip2D8AAAA/kAIAAAAAAAABZwEAABwAAAAuNPaj4DquP+uptRZYqdg/AAAAP5ACAAAAAAAAAWgBAAAcAAAAf9UgkZ1hrD9Ht8uAWpTYPwAAAD+fAgAAAAAAAAFpAQAAHAAAAFF6W6XTOas/R7fLgFqU2D8AAAA/nwIAAAAAAAABagEAABwAAAAjH5a5CRKqP0e3y4BalNg/AAAAP68CAAAAAAAAAWsBAAAcAAAAyW8rMGglqT9Ht8uAWpTYPwAAAD+vAgAAAAAAAAFsAQAAHAAAAEhsGwnvc6g/R7fLgFqU2D8AAAA/vwIAAAAAAAABbQEAABwAAADwvLB/TYenP+uptRZYqdg/AAAAP78CAAAAAAAAAW4BAAAcAAAAwmHrk4Nfpj+VnJ+sVb7YPwAAAD/OAgAAAAAAAAFvAQAAHAAAAL5ay0WR/KQ/QY+JQlPT2D8AAAA/zgIAAAAAAAABcAEAABwAAACQ/wVax9SjP+uBc9hQ6Ng/AAAAP94CAAAAAAAAAXEBAAAcAAAAi/jlC9Vxoj+PdF1uTv3YPwAAAD/eAgAAAAAAAAFyAQAAHAAAAF2dICALSqE/OWdHBEwS2T8AAAA/7gIAAAAAAAABcwEAABwAAAAvQls0QSKgP41MGzBHPNk/AAAAP+4CAAAAAAAAAXQBAAAcAAAAqyXhVT9rnj+HJNnxP3vZPwAAAD8NAwAAAAAAAAF1AQAAHAAAAAHHC0P8kZw/2QmtHTul2T8AAAA/DQMAAAAAAAABdgEAABwAAAD7v+v0CS+bPynvgEk2z9k/AAAAPw0DAAAAAAAAAXcBAAAcAAAA+LjLphfMmT8nxz4LLw7aPwAAAD8cAwAAAAAAAAF4AQAAHAAAAPaxq1glaZg/eawSNyo42j8AAAA/HAMAAAAAAAABeQEAABwAAABCU9ZF4o+WP3OE0Pgid9o/AAAAPywDAAAAAAAAAXoBAAAcAAAAk/QAM5+2lD8VT3hQGcvaPwAAAD8sAwAAAAAAAAF7AQAAHAAAAN+VKyBc3ZI/uxkgqA8f2z8AAAA/PAMAAAAAAAABfAEAABwAAAA1N1YNGQSRPwfXsZUDiNs/AAAAPzwDAAAAAAAAAX0BAAAcAAAAW2Bsfk1Cjz9XlEOD9/DbPwAAAD9LAwAAAAAAAAF+AQAAHAAAAE1SLOJofIw/pVHVcOtZ3D8AAAA/SwMAAAAAAAABfwEAABwAAADvlIG84smIP0H0Oora7Nw/AAAAP1sDAAAAAAAAAYABAAAcAAAA64ZBIP4Dhj85pLYNzGrdPwAAAD9bAwAAAAAAAAGBAQAAHAAAADcobA27KoQ/h2FI+7/T3T8AAAA/egMAAAAAAAABggEAABwAAACDyZb6d1GCP9Ee2uizPN4/AAAAP3oDAAAAAAAAAYMBAAAcAAAAMxoscdZkgT936YFAqpDePwAAAD96AwAAAAAAAAGEAQAAHAAAANlqwec0eIA/w6YTLp753j8AAAA/igMAAAAAAAABhQEAABwAAABLGNip4z19P2VJeUeNjN8/AAAAP4oDAAAAAAAAAYYBAAAcAAAA41othF2LeT+qaFnGuyTgPwAAAD+XAwAAAAAAAAGHAQAAHAAAAI6dgl7X2HU/TjMBHrJ44D8AAAA/lwMAAAAAAAABiAEAABwAAADaPq1LlP9zP5wEtKopwuA/AAAAP6cDAAAAAAAAAYkBAAAcAAAAOuDXOFEmcj+Y3HFsIgHhPwAAAD+nAwAAAAAAAAGKAQAAHAAAAHOBAiYOTXA/krQvLhtA4T8AAAA/twMAAAAAAAABiwEAABwAAACkRVomludsP+BxwRsPqeE/AAAAP7cDAAAAAAAAAYwBAAAcAAAAOoivABA1aT+AKEjUgRziPwAAAD/GAwAAAAAAAAGNAQAAHAAAANTKBNuJgmU/JvPvK3hw4j8AAAA/xgMAAAAAAAABjgEAABwAAACQDVq1A9BhP3TEorjvueI/AAAAP+YDAAAAAAAAAY8BAAAcAAAAkA1atQPQYT9wnGB66PjiPwAAAD/mAwAAAAAAAAGQAQAAHAAAAJANWrUD0GE/vm0TB2BC4z8AAAA/5gMAAAAAAAABkQEAABwAAAAHoF4f+zpcPwwrpfRTq+M/AAAAP/UDAAAAAAAAAZIBAAAcAAAAB6BeH/s6XD9Y6DbiRxTkPwAAAD/1AwAAAAAAAAGTAQAAHAAAAAegXh/7Olw/qrnpbr9d5D8AAAA/BQQAAAAAAAABlAEAABwAAAAHoF4f+zpcP6KRpzC4nOQ/AAAAPwUEAAAAAAAAAZUBAAAcAAAAB6BeH/s6XD9KcHAnMtHkPwAAAD8UBAAAAAAAAAGWAQAAHAAAAAegXh/7Olw/8E45HqwF5T8AAAA/FAQAAAAAAAABlwEAABwAAAAHoF4f+zpcP5gtAhUmOuU/AAAAPyQEAAAAAAAAAZgBAAAcAAAAB6BeH/s6XD/o/rShnYPlPwAAAD8kBAAAAAAAAAGZAQAAHAAAAAegXh/7Olw/islc+ZPX5T8AAAA/NAQAAAAAAAABmgEAABwAAAAHoF4f+zpcPy6UBFGKK+Y/AAAAPzQEAAAAAAAAAZsBAAAcAAAAB6BeH/s6XD8obMISg2rmPwAAAD9TBAAAAAAAAAGcAQAAHAAAAAegXh/7Olw/0kqLCf2e5j8AAAA/UwQAAAAAAAABnQEAABwAAAAHoF4f+zpcP3YpVAB30+Y/AAAAP1MEAAAAAAAAAZ4BAAAcAAAAB6BeH/s6XD9yARLCbxLnPwAAAD9jBAAAAAAAAAGfAQAAHAAAAJANWrUD0GE/FMy5GWZm5z8AAAA/YwQAAAAAAAABoAEAABwAAACQDVq1A9BhPw6QVjzbxOc/AAAAP3IEAAAAAAAAAaEBAAAcAAAAkA1atQPQYT9aTegpzy3oPwAAAD9yBAAAAAAAAAGiAQAAHAAAANTKBNuJgmU/ViWm68ds6D8AAAA/ggQAAAAAAAABowEAABwAAAA6iK8AEDVpP1L9Y63Aq+g/AAAAP4IEAAAAAAAAAaQBAAAcAAAApEVaJpbnbD/22yykOuDoPwAAAD+RBAAAAAAAAAGlAQAAHAAAAHOBAiYOTXA/Rq3fMLIp6T8AAAA/kQQAAAAAAAABpgEAABwAAAA64Nc4USZyP5Z+kr0pc+k/AAAAP6EEAAAAAAAAAacBAAAcAAAA2j6tS5T/cz+QQi/gntHpPwAAAD+hBAAAAAAAAAGoAQAAHAAAANo+rUuU/3M/NA3XN5Ul6j8AAAA/sQQAAAAAAAABqQEAABwAAACOnYJe19h1Py7llPmNZOo/AAAAP7EEAAAAAAAAAaoBAAAcAAAAjp2CXtfYdT/Ww13wB5nqPwAAAD/QBAAAAAAAAAGrAQAAHAAAAEL8V3Easnc/KKkxHAPD6j8AAAA/0AQAAAAAAAABrAEAABwAAADjWi2EXYt5P3iOBUj+7Oo/AAAAP9AEAAAAAAAAAa0BAAAcAAAAqbkCl6Bkez/Kc9lz+RbrPwAAAD/gBAAAAAAAAAGuAQAAHAAAAEsY2KnjPX0/HFmtn/RA6z8AAAA/4AQAAAAAAAABrwEAABwAAAD/dq28Jhd/P3A+gcvvaus/AAAAP+8EAAAAAAAAAbABAAAcAAAAMxoscdZkgT9qFj+N6KnrPwAAAD/vBAAAAAAAAAGxAQAAHAAAAOZ4AYQZPoM/EPUHhGLe6z8AAAA//wQAAAAAAAABsgEAABwAAACQ19aWXBeFP7bT0HrcEuw/AAAAP/8EAAAAAAAAAbMBAAAcAAAAPDasqZ/whj9esplxVkfsPwAAAD8OBQAAAAAAAAG0AQAAHAAAAJ7lFjNB3Yc/rpdtnVFx7D8AAAA/DgUAAAAAAAABtQEAABwAAADvlIG84smIP66DTP7NkOw/AAAAPx4FAAAAAAAAAbYBAAAcAAAAovNWzyWjij9UdjaUy6XsPwAAAD8eBQAAAAAAAAG3AQAAHAAAAPyiwVjHj4s//mggKsm67D8AAAA/LgUAAAAAAAABuAEAABwAAACnAZdrCmmNP6hbCsDGz+w/AAAAPy4FAAAAAAAAAbkBAAAcAAAAAbEB9atVjj9STvRVxOTsPwAAAD9NBQAAAAAAAAG6AQAAHAAAAFtgbH5NQo8/+EDe68H57D8AAAA/TQUAAAAAAAABuwEAABwAAADbh+uDdxeQP6IzyIG/Du0/AAAAP00FAAAAAAAAAbwBAAAcAAAAg9+gSMiNkD/4LL1MPhntPwAAAD9dBQAAAAAAAAG9AQAAHAAAADU3Vg0ZBJE/TiayF70j7T8AAAA/XQUAAAAAAAABvgEAABwAAADdjgvSaXqRP6Ifp+I7Lu0/AAAAP10FAAAAAAAAAb8BAAAcAAAAhubAlrrwkT/0GJytujjtPwAAAD9sBQAAAAAAAAHAAQAAHAAAAN+VKyBc3ZI/nguGQ7hN7T8AAAA/bAUAAAAAAAABwQEAABwAAAA5RZap/cmTP0j+b9m1Yu0/AAAAP3wFAAAAAAAAAcIBAAAcAAAAk/QAM5+2lD/w8Flvs3ftPwAAAD98BQAAAAAAAAHDAQAAHAAAAOija7xAo5U/QupOOjKC7T8AAAA/iwUAAAAAAAABxAEAABwAAABCU9ZF4o+WP+zcONAvl+0/AAAAP4sFAAAAAAAAAcUBAAAcAAAARFr2k9Tylz+WzyJmLaztPwAAAD+bBQAAAAAAAAHGAQAAHAAAAEZhFuLGVZk/QsIM/CrB7T8AAAA/rwUAAAAAAAABxwEAABwAAABNaDYwubiaPzyu61yn4O0/AAAAP68FAAAAAAAAAcgBAAAcAAAAVG9WfqsbnD/moNXypPXtPwAAAD/OBQAAAAAAAAHJAQAAHAAAAFZ2dsydfp0/kJO/iKIK7j8AAAA/zgUAAAAAAAABygEAABwAAAAF1Uvf4FefPzaGqR6gH+4/AAAAP84FAAAAAAAAAcsBAAAcAAAA3JkQ+ZGYoD/geJO0nTTuPwAAAD/eBQAAAAAAAAHMAQAAHAAAADRJe4IzhaE/imt9SptJ7j8AAAA/3gUAAAAAAAABzQEAABwAAAC1TIuprDaiPzZeZ+CYXu4/AAAAP+0FAAAAAAAAAc4BAAAcAAAANVCb0CXooj/cUFF2lnPuPwAAAD/tBQAAAAAAAAHPAQAAHAAAALlTq/eemaM/hkM7DJSI7j8AAAA//QUAAAAAAAAB0AEAABwAAABkq2C87w+kP9o8MNcSk+4/AAAAP/0FAAAAAAAAAdEBAAAcAAAAEQMWgUCGpD8uNiWikZ3uPwAAAD8MBgAAAAAAAAHSAQAAHAAAAJQGJqi5N6U/gi8abRCo7j8AAAA/DAYAAAAAAAAB0wEAABwAAAAWCjbPMumlP9YoDziPsu4/AAAAPxwGAAAAAAAAAdQBAAAcAAAAb7mgWNTVpj8sIgQDDr3uPwAAAD8cBgAAAAAAAAHVAQAAHAAAAMRoC+J1wqc/gBv5zYzH7j8AAAA/OwYAAAAAAAAB1gEAABwAAAD1w9DNP+qoP9QU7pgL0u4/AAAAPzsGAAAAAAAAAdcBAAAcAAAAIx+WuQkSqj8oDuNjitzuPwAAAD87BgAAAAAAAAHYAQAAHAAAAFF6W6XTOas/fgfYLgnn7j8AAAA/SwYAAAAAAAAB2QEAABwAAACoKcYudSasP9QAzfmH8e4/AAAAP0sGAAAAAAAAAdoBAAAcAAAAAtkwuBYTrT8k+sHEBvzuPwAAAD9bBgAAAAAAAAHbAQAAHAAAAITcQN+PxK0/fPO2j4UG7z8AAAA/WwYAAAAAAAAB3AEAABwAAAAE4FAGCXauP9Lsq1oEEe8/AAAAP2oGAAAAAAAAAd0BAAAcAAAAhuNgLYInrz/S7KtaBBHvPwAAAD9qBgAAAAAAAAHeAQAAHAAAAFsfkwymJ7A/JuagJYMb7z8AAAA/egYAAAAAAAAB3wEAABwAAADcIqMzH9mwP3rflfABJu8/AAAAP3oGAAAAAAAAAeABAAAcAAAAXSazWpiKsT/O2Iq7gDDvPwAAAD+JBgAAAAAAAAHhAQAAHAAAAMp/8LKlWbI/ItJ/hv867z8AAAA/iQYAAAAAAAAB4gEAABwAAABPgwDaHguzPyLSf4b/Ou8/AAAAP5kGAAAAAAAAAeMBAAAcAAAA5DDjzwOfsz8i0n+G/zrvPwAAAD+ZBgAAAAAAAAHkAQAAHAAAAJGImJRUFbQ/ItJ/hv867z8AAAA/uAYAAAAAAAAB5QEAABwAAABSiiAoEW60PyLSf4b/Ou8/AAAAP7gGAAAAAAAAAeYBAAAcAAAAFYyou83GtD8i0n+G/zrvPwAAAD+4BgAAAAAAAAHnAQAAHAAAAKk5i7GyWrU/ItJ/hv867z8AAAA/yAYAAAAAAAAB6AEAABwAAAAqPZvYKwy2P3TLdFF+Re8/AAAAP8gGAAAAAAAAAekBAAAcAAAAl5bYMDnbtj/IxGkc/U/vPwAAAD/YBgAAAAAAAAHqAQAAHAAAAAfwFYlGqrc/yMRpHP1P7z8AAAA/2AYAAAAAAAAB6wEAABwAAABdn4AS6Ja4P8jEaRz9T+8/AAAAP+cGAAAAAAAAAewBAAAcAAAA4qKQOWFIuT/IxGkc/U/vPwAAAD/nBgAAAAAAAAHtAQAAHAAAAHhQcy9G3Lk/yMRpHP1P7z8AAAA/9wYAAAAAAAAB7gEAABwAAAAO/lUlK3C6P8jEaRz9T+8/AAAAP/cGAAAAAAAAAe8BAAAcAAAAkgFmTKQhuz/IxGkc/U/vPwAAAD8WBwAAAAAAAAHwAQAAHAAAAOmw0NVFDrw/yMRpHP1P7z8AAAA/FgcAAAAAAAAB8QEAABwAAABBYDtf5/q8P8jEaRz9T+8/AAAAPxYHAAAAAAAAAfIBAAAcAAAAmQ+m6IjnvT8cvl7ne1rvPwAAAD8mBwAAAAAAAAHzAQAAHAAAAAVp40CWtr4/HL5e53ta7z8AAAA/JgcAAAAAAAAB9AEAABwAAACdFsY2e0q/Pxy+Xud7Wu8/AAAAPzUHAAAAAAAAAfUBAAAcAAAASW57+8vAvz8cvl7ne1rvPwAAAD81BwAAAAAAAAH2AQAAHAAAAO8Nr3hYKsA/HL5e53ta7z8AAAA/RQcAAAAAAAAB9wEAABwAAACmus0k35HAP3S3U7L6ZO8/AAAAP0UHAAAAAAAAAfgBAAAcAAAAUxKD6S8IwT/KsEh9eW/vPwAAAD9VBwAAAAAAAAH5AQAAHAAAAOu/Zd8UnME/yrBIfXlv7z8AAAA/VQcAAAAAAAAB+gEAABwAAACWFxukZRLCP8qwSH15b+8/AAAAP2QHAAAAAAAAAfsBAAAcAAAAVxmjNyJrwj/KsEh9eW/vPwAAAD9kBwAAAAAAAAH8AQAAHAAAACRwlLIUtcI/yrBIfXlv7z8AAAA/dAcAAAAAAAAB/QEAABwAAADYHLNemxzDP8qwSH15b+8/AAAAP3QHAAAAAAAAAf4BAAAcAAAAfB//O7ahwz8eqj1I+HnvPwAAAD+TBwAAAAAAAAH/AQAAHAAAABLN4TGbNcQ/Hqo9SPh57z8AAAA/kwcAAAAAAAABAAIAABwAAACzzy0PtrrEPx6qPUj4ee8/AAAAP5MHAAAAAAAAAQECAAAcAAAAd9G1onITxT8eqj1I+HnvPwAAAD+jBwAAAAAAAAECAgAAHAAAAEAopx1lXcU/Hqo9SPh57z8AAAA/owcAAAAAAAABAwIAABwAAAABKi+xIbbFP3KjMhN3hO8/AAAAP6cHAAAAAAAAAQQCAAAcAAAAuNZNXagdxj/EnCfe9Y7vPwAAAD+nBwAAAAAAAAEFAgAAHAAAAGMuAyL5k8Y/GpYcqXSZ7z8AAAA/twcAAAAAAAABBgIAABwAAADwhnwwqDbHP26PEXTzo+8/AAAAP7cHAAAAAAAAAQcCAAAcAAAAnd4x9fisxz9ujxF086PvPwAAAD/WBwAAAAAAAAEIAgAAHAAAAFSLUKF/FMg/bo8RdPOj7z8AAAA/1gcAAAAAAAABCQIAABwAAAALOG9NBnzIP26PEXTzo+8/AAAAP9YHAAAAAAAAAQoCAAAcAAAAtY8kElfyyD9ujxF086PvPwAAAD/WBwAAAAAAAAELAgAAHAAAAELonSAGlck/bo8RdPOj7z8AAAA/5gcAAAAAAAABDAIAABwAAADZlYAW6yjKP26PEXTzo+8/AAAAP+YHAAAAAAAAAQ0CAAAcAAAAkEKfwnGQyj9ujxF086PvPwAAAD8FCAAAAAAAAAEOAgAAHAAAAFqZkD1k2so/bo8RdPOj7z8AAAA/BQgAAAAAAAABDwIAABwAAAAH8UUCtVDLP8KIBj9yru8/AAAAPwUIAAAAAAAAARACAAAcAAAAqPOR38/Vyz8WgvsJ8bjvPwAAAD8VCAAAAAAAAAERAgAAHAAAADVMC+5+eMw/FoL7CfG47z8AAAA/FQgAAAAAAAABEgIAABwAAADP+e3jYwzNP8KIBj9yru8/AAAAPyQIAAAAAAAAARMCAAAcAAAAgqYMkOpzzT/CiAY/cq7vPwAAAD8kCAAAAAAAAAEUAgAAHAAAADlTKzxx280/wogGP3Ku7z8AAAA/NAgAAAAAAAABFQIAABwAAADnquAAwlHOPxaC+wnxuO8/AAAAPzQIAAAAAAAAARYCAAAcAAAAfljD9qblzj9ue/DUb8PvPwAAAD9ECAAAAAAAAAEXAgAAHAAAACFbD9TBas8/bnvw1G/D7z8AAAA/RAgAAAAAAAABGAIAABwAAADWBy6ASNLPP2578NRvw+8/AAAAP1MIAAAAAAAAARkCAAAcAAAAywTbiYIV0D9ue/DUb8PvPwAAAD9TCAAAAAAAAAEaAgAAHAAAALZaCLsWM9A/bnvw1G/D7z8AAAA/cggAAAAAAAABGwIAABwAAAAbBoH4D1jQP2578NRvw+8/AAAAP3IIAAAAAAAAARwCAAAcAAAA/QZFQm6E0D/EdOWf7s3vPwAAAD9yCAAAAAAAAAEdAgAAHAAAAN0HCYzMsNA/FG7aam3Y7z8AAAA/gggAAAAAAAABHgIAABwAAAC9CM3VKt3QPxRu2mpt2O8/AAAAP4IIAAAAAAAAAR8CAAAcAAAAngmRH4kJ0T8UbtpqbdjvPwAAAD+SCAAAAAAAAAEgAgAAHAAAAAS1CV2CLtE/FG7aam3Y7z8AAAA/kggAAAAAAAABIQIAABwAAABqYIKae1PRPxRu2mpt2O8/AAAAP6EIAAAAAAAAASICAAAcAAAAVLavyw9x0T/EdOWf7s3vPwAAAD+hCAAAAAAAAAEjAgAAHAAAAMS2kfA+h9E/bnvw1G/D7z8AAAA/sQgAAAAAAAABJAIAABwAAAA1t3MVbp3RPxaC+wnxuO8/AAAAP7EIAAAAAAAAASUCAAAcAAAApLdVOp2z0T/CiAY/cq7vPwAAAD/BCAAAAAAAAAEmAgAAHAAAABW4N1/MydE/bo8RdPOj7z8AAAA/wQgAAAAAAAABJwIAABwAAACGuBmE+9/RPxqWHKl0me8/AAAAP9AIAAAAAAAAASgCAAAcAAAA9rj7qCr20T/EnCfe9Y7vPwAAAD/QCAAAAAAAAAEpAgAAHAAAAGa53c1ZDNI/cqMyE3eE7z8AAAA/7wgAAAAAAAABKgIAABwAAADXub/yiCLSPx6qPUj4ee8/AAAAP+8IAAAAAAAAASsCAAAcAAAAR7qhF7g40j90t1Oy+mTvPwAAAD/vCAAAAAAAAAEsAgAAHAAAALa6gzznTtI/yMRpHP1P7z8AAAA//wgAAAAAAAABLQIAABwAAAAnu2VhFmXSP3rflfABJu8/AAAAP/8IAAAAAAAAAS4CAAAcAAAAHWb8eeBz0j/UAM35h/HuPwAAAD8PCQAAAAAAAAEvAgAAHAAAAI5m3p4PitI/gi8abRCo7j8AAAA/DwkAAAAAAAABMAIAABwAAACDEXW32ZjSP95kchUaVO4/AAAAPx4JAAAAAAAAATECAAAcAAAAebwL0KOn0j+Qk7+IogruPwAAAD8eCQAAAAAAAAEyAgAAHAAAAPMRV9wIr9I/7MgXMay27T8AAAA/LgkAAAAAAAABMwIAABwAAABtZ6LobbbSP0j+b9m1Yu0/AAAAPy4JAAAAAAAAATQCAAAcAAAAbWei6G220j+kR+kgQ+/sPwAAAD9NCQAAAAAAAAE1AgAAHAAAAOm87fTSvdI/BJFiaNB77D8AAAA/TQkAAAAAAAABNgIAABwAAABkEjkBOMXSP2DGuhDaJ+w/AAAAP00JAAAAAAAAATcCAAAcAAAA3WeEDZ3M0j+6+xK549PrPwAAAD9NCQAAAAAAAAE4AgAAHAAAAN1nhA2dzNI/FjFrYe1/6z8AAAA/bAkAAAAAAAABOQIAABwAAADdZ4QNnczSP8pz2XP5Fus/AAAAP2wJAAAAAAAAAToCAAAcAAAA3WeEDZ3M0j8ovVK7hqPqPwAAAD9sCQAAAAAAAAE7AgAAHAAAAFi9zxkC1NI/Mvm1mBFF6j8AAAA/fAkAAAAAAAABPAIAABwAAADUEhsmZ9vSP4wuDkEb8ek/AAAAP3wJAAAAAAAAAT0CAAAcAAAA1BIbJmfb0j9AcXxTJ4jpPwAAAD+MCQAAAAAAAAE+AgAAHAAAANQSGyZn29I/SsEA0DUK6T8AAAA/jAkAAAAAAAABPwIAABwAAABOaGYyzOLSP1QRhUxEjOg/AAAAP5sJAAAAAAAAAUACAAAcAAAAyb2xPjHq0j9aTegpzy3oPwAAAD+bCQAAAAAAAAFBAgAAHAAAAEQT/UqW8dI/uIJA0tjZ5z8AAAA/qwkAAAAAAAABQgIAABwAAABEE/1KlvHSPxTMuRlmZuc/AAAAP6sJAAAAAAAAAUMCAAAcAAAARBP9Spbx0j8gHD6WdOjmPwAAAD/YCQAAAAAAAAFEAgAAHAAAAL5oSFf7+NI/fmW33QF15j8AAAA/2AkAAAAAAAABRQIAABwAAAA6vpNjYADTP9qaD4YLIeY/AAAAP9gJAAAAAAAAAUYCAAAcAAAAtRPfb8UH0z+KyVz5k9flPwAAAD/oCQAAAAAAAAFHAgAAHAAAALUT32/FB9M/PgzLC6Bu5T8AAAA/6AkAAAAAAAABSAIAABwAAAAuaSp8Kg/TP/RiWr0v5uQ/AAAAP/cJAAAAAAAAAUkCAAAcAAAAqr51iI8W0z/6nr2auofkPwAAAD/3CQAAAAAAAAFKAgAAHAAAACQUwZT0HdM/qs0KDkM+5D8AAAA/BwoAAAAAAAABSwIAABwAAACeaQyhWSXTP7D1TExK/+M/AAAAPwcKAAAAAAAAAUwCAAAcAAAAnmkMoVkl0z8MK6X0U6vjPwAAAD8XCgAAAAAAAAFNAgAAHAAAAJ5pDKFZJdM/anQePOE34z8AAAA/FwoAAAAAAAABTgIAABwAAAAbv1etvizTP8q9l4NuxOI/AAAAPyYKAAAAAAAAAU8CAAAcAAAAlBSjuSM00z8m8+8reHDiPwAAAD8mCgAAAAAAAAFQAgAAHAAAAJQUo7kjNNM/Khsyan8x4j8AAAA/NgoAAAAAAAABUQIAABwAAACUFKO5IzTTP4I8aXMF/eE/AAAAPzYKAAAAAAAAAVICAAAcAAAAlBSjuSM00z+KZKuxDL7hPwAAAD9VCgAAAAAAAAFTAgAAHAAAAJQUo7kjNNM/PKcZxBhV4T8AAAA/VQoAAAAAAAABVAIAABwAAACUFKO5IzTTP+7ph9Yk7OA/AAAAP1UKAAAAAAAAAVUCAAAcAAAAlBSjuSM00z9KH+B+LpjgPwAAAD9lCgAAAAAAAAFWAgAAHAAAAJQUo7kjNNM/UEcivTVZ4D8AAAA/ZQoAAAAAAAABVwIAABwAAACUFKO5IzTTP6poWca7JOA/AAAAP3QKAAAAAAAAAVgCAAAcAAAAlBSjuSM00z+vBgs1gfXfPwAAAD90CgAAAAAAAAFZAgAAHAAAAJQUo7kjNNM/ZUl5R42M3z8AAAA/hAoAAAAAAAABWgIAABwAAACUFKO5IzTTP2mZ/cObDt8/AAAAP4QKAAAAAAAAAVsCAAAcAAAAG79Xrb4s0z936YFAqpDePwAAAD+UCgAAAAAAAAFcAgAAHAAAAJ5pDKFZJdM/1UYcJ7v93T8AAAA/lAoAAAAAAAABXQIAABwAAAAkFMGU9B3TP+OWoKPJf90/AAAAP6MKAAAAAAAAAV4CAAAcAAAAJBTBlPQd0z+T2Q621RbdPwAAAD+jCgAAAAAAAAFfAgAAHAAAACQUwZT0HdM/mQFR9NzX3D8AAAA/wwoAAAAAAAABYAIAABwAAACqvnWIjxbTP50pkzLkmNw/AAAAP8MKAAAAAAAAAWECAAAcAAAALmkqfCoP0z+lUdVw61ncPwAAAD/DCgAAAAAAAAFiAgAAHAAAALUT32/FB9M/p3kXr/Ia3D8AAAA/0goAAAAAAAABYwIAABwAAAA6vpNjYADTP1eUQ4P38Ns/AAAAP9IKAAAAAAAAAWQCAAAcAAAAvmhIV/v40j8Fr29X/MbbPwAAAD/iCgAAAAAAAAFlAgAAHAAAAEQT/UqW8dI/s8mbKwGd2z8AAAA/4goAAAAAAAABZgIAABwAAADJvbE+MerSP1/kx/8Fc9s/AAAAP/EKAAAAAAAAAWcCAAAcAAAATmhmMszi0j+38d1pCF7bPwAAAD/xCgAAAAAAAAFoAgAAHAAAAFi9zxkC1NI/ZQwKPg002z8AAAA/AQsAAAAAAAABaQIAABwAAABkEjkBOMXSP7sZIKgPH9s/AAAAPwELAAAAAAAAAWoCAAAcAAAA6bzt9NK90j8TJzYSEgrbPwAAAD8RCwAAAAAAAAFrAgAAHAAAAPMRV9wIr9I/wUFi5hbg2j8AAAA/EQsAAAAAAAABbAIAABwAAAB5vAvQo6fSP21cjrobtto/AAAAPzALAAAAAAAAAW0CAAAcAAAAebwL0KOn0j9tXI66G7baPwAAAD8wCwAAAAAAAAFuAgAAHAAAAKjy7SbmOe4/BQ1PBvVU0z8AAAA/AAAAAAAAAAABbwIAABwAAACo8u0m5jnuPwUNTwb1VNM/AAAAPw8AAAAAAAAAAXACAAAcAAAAZZ0TrZg97j8FDU8G9VTTPwAAAD8PAAAAAAAAAAFxAgAAHAAAAN7yXrn9RO4/XRplcPc/0z8AAAA/HwAAAAAAAAABcgIAABwAAAAX889LFVDuP7Mne9r5KtM/AAAAPx8AAAAAAAAAAXMCAAAcAAAAT/NA3ixb7j9fQqeu/gDTPwAAAD8fAAAAAAAAAAF0AgAAHAAAAL/zIgNcce4/ZWrp7AXC0j8AAAA/PgAAAAAAAAABdQIAABwAAACrSVA08I7uP7+fQZUPbtI/AAAAPz4AAAAAAAAAAXYCAAAcAAAAlZ99ZYSs7j8b1Zk9GRrSPwAAAD9OAAAAAAAAAAF3AgAAHAAAAID1qpYYyu4/0RcIUCWx0T8AAAA/TgAAAAAAAAABeAIAABwAAADx9Yy7R+DuPy1NYPguXdE/AAAAP04AAAAAAAAAAXkCAAAcAAAAYfZu4Hb27j+HgrigOAnRPwAAAD9dAAAAAAAAAAF6AgAAHAAAANH2UAWmDO8/47cQSUK10D8AAAA/XQAAAAAAAAABewIAABwAAABC9zIq1SLvPz3taPFLYdA/AAAAP20AAAAAAAAAAXwCAAAcAAAAb6I61bY87z/mX64HsPDPPwAAAD9tAAAAAAAAAAF9AgAAHAAAAFv4ZwZLWu8/SuWKLMgezz8AAAA/fQAAAAAAAAABfgIAABwAAACIo2+xLHTvP2aFkyXlIs4/AAAAP30AAAAAAAAAAX8CAAAcAAAA+KNR1luK7z8iQMjyBv3MPwAAAD+MAAAAAAAAAAGAAgAAHAAAAKz5DXXYnO8/4vr8vyjXyz8AAAA/jAAAAAAAAAABgQIAABwAAACgpKSNoqvvP/qaBblF28o/AAAAP6sAAAAAAAAAAYICAAAcAAAAlk87pmy67z8OOw6yYt/JPwAAAD+rAAAAAAAAAAGDAgAAHAAAAM9PrDiExe8/HtsWq3/jyD8AAAA/qwAAAAAAAAABhAIAABwAAAAGUB3Lm9DvP4Zg88+XEcg/AAAAP7sAAAAAAAAAAYUCAAAcAAAAgaVo1wDY7z+eAPzItBXHPwAAAD+7AAAAAAAAAAGGAgAAHAAAALml2WkY4+8/WrswltbvxT8AAAA/ywAAAAAAAAABhwIAABwAAAA0+yR2fervPxp2ZWP4ycQ/AAAAP8sAAAAAAAAAAYgCAAAcAAAA8aVK/C/u7z8yFm5cFc7DPwAAAD/aAAAAAAAAAAGJAgAAHAAAAK9QcILi8e8/lptKgS38wj8AAAA/2gAAAAAAAAABigIAABwAAACvUHCC4vHvPwIhJ6ZFKsI/AAAAP+oAAAAAAAAAAYsCAAAcAAAAr1BwguLx7z+6i9f2WILBPwAAAD/qAAAAAAAAAAGMAgAAHAAAAK9QcILi8e8/bvaHR2zawD8AAAA/+gAAAAAAAAABjQIAABwAAADxpUr8L+7vPyZhOJh/MsA/AAAAP/oAAAAAAAAAAY4CAAAcAAAANPskdn3q7z+0l9HRJRW/PwAAAD8ZAQAAAAAAAAGPAgAAHAAAALml2WkY4+8/hKKKG1ZxvT8AAAA/GQEAAAAAAAABkAIAABwAAAA/UI5ds9vvP6Timw2Qebs/AAAAPxkBAAAAAAAAAZECAAAcAAAAxfpCUU7U7z987VRXwNW5PwAAAD8oAQAAAAAAAAGSAgAAHAAAAEil90TpzO8/TPgNofAxuD8AAAA/KAEAAAAAAAABkwIAABwAAAARpYay0cHvPwwDx+ogjrY/AAAAPzgBAAAAAAAAAZQCAAAcAAAA2KQVILq27z+E2CeMRz61PwAAAD84AQAAAAAAAAGVAgAAHAAAACZPWYE9pO8/9K2ILW7usz8AAAA/SAEAAAAAAAABlgIAABwAAAA8+StQqYbvP6y4QXeeSrI/AAAAP0gBAAAAAAAAAZcCAAAcAAAAy/hJK3pw7z8sjqIYxfqwPwAAAD9XAQAAAAAAAAGYAgAAHAAAAJ1NQoCYVu8/eFxWI8T9rz8AAAA/VwEAAAAAAAABmQIAABwAAABvojrVtjzvP6CcZxX+Ba4/AAAAP2cBAAAAAAAAAZoCAAAcAAAATEycEQsU7z/A3HgHOA6sPwAAAD9nAQAAAAAAAAGbAgAAHAAAAPH1jLtH4O4/mIc6SoVuqT8AAAA/hgEAAAAAAAABnAIAABwAAACMShR+TrvuP+DHSzy/dqc/AAAAP4YBAAAAAAAAAZ0CAAAcAAAAoPTmTLqd7j9Inazd5SamPwAAAD+GAQAAAAAAAAGeAgAAHAAAAPjzk5VzfO4/cN29zx8vpD8AAAA/lgEAAAAAAAABnwIAABwAAAAX889LFVDuP0iIfxJtj6E/AAAAP5YBAAAAAAAAAaACAAAcAAAAekfmewQg7j/QkCEJTi+fPwAAAD+lAQAAAAAAAAGhAgAAHAAAABWcbT4L++0/UBFE7cE/mz8AAAA/pQEAAAAAAAABogIAABwAAAB18INu+srtP5CRZtE1UJc/AAAAP7UBAAAAAAAAAaMCAAAcAAAAZ0S4ebqE7T/gEYm1qWCTPwAAAD+1AQAAAAAAAAGkAgAAHAAAAIdD9C9cWO0/sLxK+PbAkD8AAAA/xQEAAAAAAAABpQIAABwAAABk7VVssC/tP0AkVzM74o4/AAAAP8UBAAAAAAAAAaYCAAAcAAAATOwgkDr47D8gzxh2iEKMPwAAAD/UAQAAAAAAAAGnAgAAHAAAAHZAxi0Svew/4CSc+yIDhz8AAAA/1AEAAAAAAAABqAIAABwAAADXlNxdAY3sP8DPXT5wY4Q/AAAAP+QBAAAAAAAAAakCAAAcAAAAAumB+9hR7D+geh+BvcOBPwAAAD/kAQAAAAAAAAGqAgAAHAAAACw9J5mwFuw/AEvChxVIfj8AAAA/AwIAAAAAAAABqwIAABwAAACNkT3Jn+brPwBLwocVSH4/AAAAPwMCAAAAAAAAAawCAAAcAAAArpB5f0G66z8AS8KHFUh+PwAAAD8DAgAAAAAAAAGtAgAAHAAAAJ/krYoBdOs/AEvChxVIfj8AAAA/EwIAAAAAAAABrgIAABwAAADIOFMo2TjrPwBLwocVSH4/AAAAPxMCAAAAAAAAAa8CAAAcAAAAPzc8JzTr6j8AS8KHFUh+PwAAAD8iAgAAAAAAAAGwAgAAHAAAAGuL4cQLsOo/gKFFDbAIeT8AAAA/IgIAAAAAAAABsQIAABwAAADL3/f0+n/qP4ChRQ2wCHk/AAAAPzICAAAAAAAAAbICAAAcAAAALjQOJepP6j+AoUUNsAh5PwAAAD8yAgAAAAAAAAGzAgAAHAAAAN4yaLZcDeo/QPbIkkrJcz8AAAA/QgIAAAAAAAABtAIAABwAAADEMTPa5tXpP0D2yJJKyXM/AAAAP0ICAAAAAAAAAbUCAAAcAAAA7oXYd76a6T9A9siSSslzPwAAAD9RAgAAAAAAAAG2AgAAHAAAAOHZDIN+VOk/QPbIkkrJcz8AAAA/UQIAAAAAAAABtwIAABwAAACFg/0suyDpP0D2yJJKyXM/AAAAP3ECAAAAAAAAAbgCAAAcAAAArteiypLl6D+AoUUNsAh5PwAAAD9xAgAAAAAAAAG5AgAAHAAAAOSAsU+gm+g/gKFFDbAIeT8AAAA/cQIAAAAAAAABugIAABwAAADLf3xzKmToPwBLwocVSH4/AAAAP4ACAAAAAAAAAbsCAAAcAAAAQn5lcoUW6D8AS8KHFUh+PwAAAD+AAgAAAAAAAAG8AgAAHAAAAOcnVhzC4uc/oHofgb3DgT8AAAA/kAIAAAAAAAABvQIAABwAAABIfGxMsbLnP8DPXT5wY4Q/AAAAP5ACAAAAAAAAAb4CAAAcAAAAfiV70b5o5z8getq41aKJPwAAAD+dAgAAAAAAAAG/AgAAHAAAAOvO+ujjKec/IM8YdohCjD8AAAA/nQIAAAAAAAABwAIAABwAAABWeHoACevmP7C8Svj2wJA/AAAAP60CAAAAAAAAAcECAAAcAAAAzXZj/2Od5j+wvEr49sCQPwAAAD+tAgAAAAAAAAHCAgAAHAAAADDLeS9TbeY/sLxK+PbAkD8AAAA/vQIAAAAAAAABwwIAABwAAACSH5BfQj3mP2Dn6VbQEJI/AAAAP70CAAAAAAAAAcQCAAAcAAAAhHPEagL35T9g5+lW0BCSPwAAAD/cAgAAAAAAAAHFAgAAHAAAAK3HaQjau+U/4BGJtalgkz8AAAA/3AIAAAAAAAABxgIAABwAAADYGw+msYDlP+ARibWpYJM/AAAAP9wCAAAAAAAAAccCAAAcAAAARMWOvdZB5T/gEYm1qWCTPwAAAD/sAgAAAAAAAAHIAgAAHAAAAKcZpe3FEeU/4BGJtalgkz8AAAA/7AIAAAAAAAAByQIAABwAAADFGOGjZ+XkP+ARibWpYJM/AAAAP/sCAAAAAAAAAcoCAAAcAAAAdBc7Ndqi5D/gEYm1qWCTPwAAAD/7AgAAAAAAAAHLAgAAHAAAAJ5r4NKxZ+Q/4BGJtalgkz8AAAA/CwMAAAAAAAABzAIAABwAAADJv4VwiSzkP+ARibWpYJM/AAAAPwsDAAAAAAAAAc0CAAAcAAAANWkFiK7t4z/gEYm1qWCTPwAAAD8aAwAAAAAAAAHOAgAAHAAAAB1o0Ks4tuM/4BGJtalgkz8AAAA/GgMAAAAAAAABzwIAABwAAAB+vObbJ4bjP+ARibWpYJM/AAAAPyoDAAAAAAAAAdACAAAcAAAALrtAbZpD4z/gEYm1qWCTPwAAAD8qAwAAAAAAAAHRAgAAHAAAAFgP5gpyCOM/gDwoFIOwlD8AAAA/SQMAAAAAAAAB0gIAABwAAACBY4uoSc3iP4A8KBSDsJQ/AAAAP0kDAAAAAAAAAdMCAAAcAAAA7wwLwG6O4j8AZ8dyXACWPwAAAD9JAwAAAAAAAAHUAgAAHAAAAJS2+2mrWuI/AGfHclwAlj8AAAA/WQMAAAAAAAAB1QIAABwAAAC0tTcgTS7iP5CRZtE1UJc/AAAAP1kDAAAAAAAAAdYCAAAcAAAA3gndvSTz4T8wvAUwD6CYPwAAAD9pAwAAAAAAAAHXAgAAHAAAAEqzXNVJtOE/sOakjujvmT8AAAA/aQMAAAAAAAAB2AIAABwAAABqspiL64fhP1ARRO3BP5s/AAAAP3gDAAAAAAAAAdkCAAAcAAAAUbFjr3VQ4T9QEUTtwT+bPwAAAD94AwAAAAAAAAHaAgAAHAAAAEMFmLo1CuE/UBFE7cE/mz8AAAA/iAMAAAAAAAAB2wIAABwAAAAgr/n2ieHgP6A740ubj5w/AAAAP4gDAAAAAAAAAdwCAAAcAAAAugOBuZC84D+AZoKqdN+dPwAAAD+XAwAAAAAAAAHdAgAAHAAAAKECTN0aheA/gGaCqnTfnT8AAAA/lwMAAAAAAAAB3gIAABwAAADLVvF68kngP9CQIQlOL58/AAAAP6cDAAAAAAAAAd8CAAAcAAAAqABTt0Yh4D+4XeCzkz+gPwAAAD+nAwAAAAAAAAHgAgAAHAAAABWq0s5r4t8/uF3gs5M/oD8AAAA/xgMAAAAAAAAB4QIAABwAAABpUh0KG2zfP/jyL2OA56A/AAAAP8YDAAAAAAAAAeICAAAcAAAAqVCVdl4T3z9IiH8SbY+hPwAAAD/GAwAAAAAAAAHjAgAAHAAAAFdP7wfR0N4/SIh/Em2PoT8AAAA/1gMAAAAAAAAB5AIAABwAAAAQo7KAeX/eP0iIfxJtj6E/AAAAP9YDAAAAAAAAAeUCAAAcAAAA4aBIyI0Q3j9IiH8SbY+hPwAAAD/mAwAAAAAAAAHmAgAAHAAAAKVJdShssN0/SIh/Em2PoT8AAAA/5gMAAAAAAAAB5wIAABwAAABfnTihFF/dP0iIfxJtj6E/AAAAP/UDAAAAAAAAAegCAAAcAAAAIkZlAfP+3D9IiH8SbY+hPwAAAD/1AwAAAAAAAAHpAgAAHAAAAPFD+0gHkNw/4LIecUbfoj8AAAA/BQQAAAAAAAAB6gIAABwAAAAm7QnOFEbcPyBIbiAzh6M/AAAAPwUEAAAAAAAAAesCAAAcAAAAyZb6d1ES3D9w3b3PHy+kPwAAAD8UBAAAAAAAAAHsAgAAHAAAAP8/Cf1eyNs/uHINfwzXpD8AAAA/FAQAAAAAAAAB7QIAABwAAADNPZ9Ec1nbP/gHXS75fqU/AAAAPyQEAAAAAAAAAe4CAAAcAAAADTwXsbYA2z9Inazd5SamPwAAAD8kBAAAAAAAAAHvAgAAHAAAADaQvE6Oxdo/iDL8jNLOpj8AAAA/QwQAAAAAAAAB8AIAABwAAADmjhbgAIPaPyBdm+urHqg/AAAAP0MEAAAAAAAAAfECAAAcAAAAqTdDQN8i2j+YhzpKhW6pPwAAAD9DBAAAAAAAAAHyAgAAHAAAAG/gb6C9wtk/CB2K+XEWqj8AAAA/UwQAAAAAAAAB8wIAABwAAACXNBU+lYfZPyiy2ahevqo/AAAAP1MEAAAAAAAAAfQCAAAcAAAAuDNR9DZb2T+YRylYS2arPwAAAD9jBAAAAAAAAAH1AgAAHAAAAFzdQZ5zJ9k/IHLItiS2rD8AAAA/YwQAAAAAAAAB9gIAABwAAAAL3Jsv5uTYP6CcZxX+Ba4/AAAAP3IEAAAAAAAAAfcCAAAcAAAAStoTnCmM2D9IxwZ011WvPwAAAD9yBAAAAAAAAAH4AgAAHAAAAAUu1xTSOtg/4PhSadhSsD8AAAA/ggQAAAAAAAAB+QIAABwAAAAtgnyyqf/XPyyOohjF+rA/AAAAP4IEAAAAAAAAAfoCAAAcAAAA0yttXObL1z8c7pkfqPaxPwAAAD+RBAAAAAAAAAH7AgAAHAAAAPx/Evq9kNc/pBg5foFGsz8AAAA/kQQAAAAAAAAB/AIAABwAAAAm1LeXlVXXPzRD2NxalrQ/AAAAP7UEAAAAAAAAAf0CAAAcAAAA1tIRKQgT1z/EbXc7NOa1PwAAAD+1BAAAAAAAAAH+AgAAHAAAAP8mt8bf19Y//GK+8QOKtz8AAAA/tQQAAAAAAAAB/wIAABwAAAAfJvN8gavWP4yNXVDd2bg/AAAAP8QEAAAAAAAAAQADAAAcAAAANdDFS+2N1j987VRXwNW5PwAAAD/EBAAAAAAAAAEBAwAAHAAAAEh6mBpZcNY/bE1MXqPRuj8AAAA/1AQAAAAAAAABAgMAABwAAABeJGvpxFLWP+x367x8Ibw/AAAAP9QEAAAAAAAAAQMDAAAcAAAAc849uDA11j/k1+LDXx29PwAAAD/kBAAAAAAAAAEEAwAAHAAAAId4EIecF9Y/bAKCIjltvj8AAAA/5AQAAAAAAAABBQMAABwAAAAjzZdJo/LVP9Z7ZGyECMA/AAAAP/MEAAAAAAAAAQYDAAAcAAAAvCEfDKrN1T9u9odHbNrAPwAAAD/zBAAAAAAAAAEHAwAAHAAAANLL8doVsNU/CnGrIlSswT8AAAA/EgUAAAAAAAABCAMAABwAAADndcSpgZLVP6Lrzv07fsI/AAAAPxIFAAAAAAAAAQkDAAAcAAAAdXXihFJ81T8+ZvLYI1DDPwAAAD8SBQAAAAAAAAEKAwAAHAAAAAV1AGAjZtU/hvtBiBD4wz8AAAA/IgUAAAAAAAABCwMAABwAAAAQymlHWVfVP3qrvQsCdsQ/AAAAPyIFAAAAAAAAAQwDAAAcAAAAGx/TLo9I1T92WzmP8/PEPwAAAD8yBQAAAAAAAAENAwAAHAAAAKDJhyIqQdU/Ygu1EuVxxT8AAAA/MgUAAAAAAAABDgMAABwAAAAldDwWxTnVPwrWXGrbxcU/AAAAP0EFAAAAAAAAAQ8DAAAcAAAAJXQ8FsU51T/+hdjtzEPGPwAAAD9BBQAAAAAAAAEQAwAAHAAAACV0PBbFOdU/9jVUcb7Bxj8AAAA/UQUAAAAAAAABEQMAABwAAAAldDwWxTnVP0LLoyCracc/AAAAP1EFAAAAAAAAARIDAAAcAAAAoMmHIipB1T/WRcf7kjvIPwAAAD9hBQAAAAAAAAETAwAAHAAAABsf0y6PSNU/HtsWq3/jyD8AAAA/YQUAAAAAAAABFAMAABwAAAAQymlHWVfVP7pVOoZntck/AAAAP3AFAAAAAAAAARUDAAAcAAAAgcpLbIht1T/+6ok1VF3KPwAAAD9wBQAAAAAAAAEWAwAAHAAAAGwgeZ0ci9U/lmWtEDwvyz8AAAA/gAUAAAAAAAABFwMAABwAAADcIFvCS6HVP+L6/L8o18s/AAAAP4AFAAAAAAAAARgDAAAcAAAASyE953q31T/aqnhDGlXMPwAAAD+PBQAAAAAAAAEZAwAAHAAAALwhHwyqzdU/fnUgmxCpzD8AAAA/jwUAAAAAAAABGgMAABwAAAAtIgEx2ePVPyJAyPIG/cw/AAAAP68FAAAAAAAAARsDAAAcAAAAnSLjVQj61T/GCnBK/VDNPwAAAD+vBQAAAAAAAAEcAwAAHAAAAA4jxXo3ENY/atUXovOkzT8AAAA/rwUAAAAAAAABHQMAABwAAADtI4nElTzWPwqgv/np+M0/AAAAP74FAAAAAAAAAR4DAAAcAAAAxc/jJr531j+2amdR4EzOPwAAAD++BQAAAAAAAAEfAwAAHAAAAJt7PonmstY/UjUPqdagzj8AAAA/zgUAAAAAAAABIAMAABwAAAB7fALTRN/WP64a49TRys4/AAAAP84FAAAAAAAAASEDAAAcAAAAW33GHKML1z/2/7YAzfTOPwAAAD/eBQAAAAAAAAEiAwAAHAAAAMEoP1qcMNc/9v+2AM30zj8AAAA/3gUAAAAAAAABIwMAABwAAAAcf06wX2TXP0rliizIHs8/AAAAP/0FAAAAAAAAASQDAAAcAAAAbID0Hu2m1z+eyl5Yw0jPPwAAAD/9BQAAAAAAAAElAwAAHAAAADjX5Znf8Nc/9q8yhL5yzz8AAAA//QUAAAAAAAABJgMAABwAAACULfXvoiTYP0KVBrC5nM8/AAAAP/0FAAAAAAAAAScDAAAcAAAA+NhtLZxJ2D9ClQawuZzPPwAAAD8cBgAAAAAAAAEoAwAAHAAAAF+E5mqVbtg/QpUGsLmczz8AAAA/HAYAAAAAAAABKQMAABwAAADFL1+ojpPYP0KVBrC5nM8/AAAAPxwGAAAAAAAAASoDAAAcAAAApjAj8uy/2D+SetrbtMbPPwAAAD8sBgAAAAAAAAErAwAAHAAAAAGHMkiw89g/5l+uB7Dwzz8AAAA/LAYAAAAAAAABLAMAABwAAADWMo2q2C7ZP0UVqy9TItA/AAAAPzsGAAAAAAAAAS0DAAAcAAAArN7nDAFq2T/vB5XFUDfQPwAAAD87BgAAAAAAAAEuAwAAHAAAAAg192LEndk/mfp+W05M0D8AAAA/SwYAAAAAAAABLwMAABwAAABjiwa5h9HZP5n6fltOTNA/AAAAP0sGAAAAAAAAATADAAAcAAAAvuEVD0sF2j+Z+n5bTkzQPwAAAD9bBgAAAAAAAAExAwAAHAAAAJWNcHFzQNo/Pe1o8Uth0D8AAAA/WwYAAAAAAAABMgMAABwAAABf5GHsZYraPz3taPFLYdA/AAAAP3oGAAAAAAAAATMDAAAcAAAAseUHW/PM2j897WjxS2HQPwAAAD96BgAAAAAAAAE0AwAAHAAAAA08F7G2ANs/mfp+W05M0D8AAAA/egYAAAAAAAABNQMAABwAAADsPNv6FC3bP5n6fltOTNA/AAAAP4kGAAAAAAAAATYDAAAcAAAAzT2fRHNZ2z+Z+n5bTkzQPwAAAD+JBgAAAAAAAAE3AwAAHAAAACiUrpo2jds/7weVxVA30D8AAAA/mQYAAAAAAAABOAMAABwAAAB4lVQJxM/bP+8HlcVQN9A/AAAAP5kGAAAAAAAAATkDAAAcAAAAv0GRkBsh3D9FFasvUyLQPwAAAD+pBgAAAAAAAAE6AwAAHAAAABBDN/+oY9w/myLBmVUN0D8AAAA/qQYAAAAAAAABOwMAABwAAABrmUZVbJfcP+Zfrgew8M8/AAAAP7gGAAAAAAAAATwDAAAcAAAAQUWht5TS3D/mX64HsPDPPwAAAD+4BgAAAAAAAAE9AwAAHAAAAIjx3T7sI90/5l+uB7Dwzz8AAAA/yAYAAAAAAAABPgMAABwAAADOnRrGQ3XdP+Zfrgew8M8/AAAAP8gGAAAAAAAAAT8DAAAcAAAApUl1KGyw3T/mX64HsPDPPwAAAD/YBgAAAAAAAAFAAwAAHAAAAACghH4v5N0/knra27TGzz8AAAA/2AYAAAAAAAABQQMAABwAAABa9pPU8hfeP0KVBrC5nM8/AAAAP/cGAAAAAAAAAUIDAAAcAAAAMKLuNhtT3j9ClQawuZzPPwAAAD/3BgAAAAAAAAFDAwAAHAAAAPGjdsrXq94/QpUGsLmczz8AAAA/9wYAAAAAAAABRAMAABwAAAA3ULNRL/3eP0KVBrC5nM8/AAAAPwYHAAAAAAAAAUUDAAAcAAAAiVFZwLw/3z9ClQawuZzPPwAAAD8GBwAAAAAAAAFGAwAAHAAAANpS/y5Kgt8/QpUGsLmczz8AAAA/FgcAAAAAAAABRwMAABwAAAAh/zu2odPfP0KVBrC5nM8/AAAAPxYHAAAAAAAAAUgDAAAcAAAALasHq+EZ4D9ClQawuZzPPwAAAD8mBwAAAAAAAAFJAwAAHAAAABgBNdx1N+A/knra27TGzz8AAAA/JgcAAAAAAAABSgMAABwAAAAEV2INClXgP5J62tu0xs8/AAAAPzUHAAAAAAAAAUsDAAAcAAAAMQJquOtu4D+SetrbtMbPPwAAAD81BwAAAAAAAAFMAwAAHAAAAFRYCHyXl+A/5l+uB7Dwzz8AAAA/RQcAAAAAAAABTQMAABwAAADxA/JLqMfgP5siwZlVDdA/AAAAP0UHAAAAAAAAAU4DAAAcAAAAFVqQD1Tw4D+bIsGZVQ3QPwAAAD9kBwAAAAAAAAFPAwAAHAAAAL5a48aaEeE/myLBmVUN0D8AAAA/ZAcAAAAAAAABUAMAABwAAADhsIGKRjrhP0UVqy9TItA/AAAAP2QHAAAAAAAAAVEDAAAcAAAAOweR4Alu4T/vB5XFUDfQPwAAAD9kBwAAAAAAAAFSAwAAHAAAAF9dL6S1luE/7weVxVA30D8AAAA/gwcAAAAAAAABUwMAABwAAAAIXoJb/LfhP+8HlcVQN9A/AAAAP4MHAAAAAAAAAVQDAAAcAAAAsF7VEkPZ4T/vB5XFUDfQPwAAAD+DBwAAAAAAAAFVAwAAHAAAAE4Kv+JTCeI/mfp+W05M0D8AAAA/kwcAAAAAAAABVgMAABwAAADrtaiyZDniP5n6fltOTNA/AAAAP5MHAAAAAAAAAVcDAAAcAAAADwxHdhBi4j+Z+n5bTkzQPwAAAD+jBwAAAAAAAAFYAwAAHAAAADJi5Tm8iuI/Pe1o8Uth0D8AAAA/owcAAAAAAAABWQMAABwAAACNuPSPf77iP+vfUodJdtA/AAAAP7IHAAAAAAAAAVoDAAAcAAAAKmTeX5Du4j/r31KHSXbQPwAAAD+yBwAAAAAAAAFbAwAAHAAAAJEPV52JE+M/699Sh0l20D8AAAA/wgcAAAAAAAABXAMAABwAAAB7ZYTOHTHjP+vfUodJdtA/AAAAP8IHAAAAAAAAAV0DAAAcAAAA17uTJOFk4z+T0jwdR4vQPwAAAD/hBwAAAAAAAAFeAwAAHAAAAPC8yABXnOM/OcUms0Sg0D8AAAA/4QcAAAAAAAABXwMAABwAAAASE2fEAsXjP+O3EElCtdA/AAAAP+EHAAAAAAAAAWADAAAcAAAANWkFiK7t4z+PqvreP8rQPwAAAD/xBwAAAAAAAAFhAwAAHAAAAJC/FN5xIeQ/OZ3kdD3f0D8AAAA/8QcAAAAAAAABYgMAABwAAAAva/6tglHkP9+Pzgo79NA/AAAAPwAIAAAAAAAAAWMDAAAcAAAAlBZ363t25D+HgrigOAnRPwAAAD8ACAAAAAAAAAFkAwAAHAAAALhsFa8nn+Q/M3WiNjYe0T8AAAA/EAgAAAAAAAABZQMAABwAAADRbUqLndbkP9lnjMwzM9E/AAAAPxAIAAAAAAAAAWYDAAAcAAAA6W5/ZxMO5T+BWnZiMUjRPwAAAD8gCAAAAAAAAAFnAwAAHAAAAAzFHSu/NuU/gVp2YjFI0T8AAAA/IAgAAAAAAAABaAMAABwAAAAkxlIHNW7lPy1NYPguXdE/AAAAPy8IAAAAAAAAAWkDAAAcAAAA+nGtaV2p5T/VP0qOLHLRPwAAAD8vCAAAAAAAAAFqAwAAHAAAAB3ISy0J0uU/1T9Kjixy0T8AAAA/TwgAAAAAAAABawMAABwAAABBHurwtPrlP9U/So4sctE/AAAAP08IAAAAAAAAAWwDAAAcAAAAnHT5Rngu5j/VP0qOLHLRPwAAAD9PCAAAAAAAAAFtAwAAHAAAAHEgVKmgaeY/fzI0JCqH0T8AAAA/XggAAAAAAAABbgMAABwAAACUdvJsTJLmP38yNCQqh9E/AAAAP14IAAAAAAAAAW8DAAAcAAAAdne2tqq+5j8nJR66J5zRPwAAAD9uCAAAAAAAAAFwAwAAHAAAAI9465Ig9uY/0RcIUCWx0T8AAAA/bggAAAAAAAABcQMAABwAAABvea/cfiLnP3UK8uUixtE/AAAAP30IAAAAAAAAAXIDAAAcAAAAW8/cDRNA5z8j/dt7INvRPwAAAD99CAAAAAAAAAFzAwAAHAAAAEUlCj+nXec/I/3beyDb0T8AAAA/jQgAAAAAAAABdAMAABwAAADj0PMOuI3nPyP923sg29E/AAAAP40IAAAAAAAAAXUDAAAcAAAAgXzd3si95z914q+nGwXSPwAAAD+dCAAAAAAAAAF2AwAAHAAAAOcnVhzC4uc/G9WZPRka0j8AAAA/nQgAAAAAAAABdwMAABwAAACPKKnTCAToP8fHg9MWL9I/AAAAP6wIAAAAAAAAAXgDAAAcAAAALdSSoxk06D9xum1pFETSPwAAAD+sCAAAAAAAAAF5AwAAHAAAAMt/fHMqZOg/v59BlQ9u0j8AAAA/vAgAAAAAAAABegMAABwAAADu1Ro31ozoPxWFFcEKmNI/AAAAP7wIAAAAAAAAAXsDAAAcAAAAHIEi4rem6D+7d/9WCK3SPwAAAD/OCAAAAAAAAAF8AwAAHAAAAAfXTxNMxOg/ZWrp7AXC0j8AAAA/zggAAAAAAAABfQMAABwAAACkgjnjXPToPw1d04ID19I/AAAAP84IAAAAAAAAAX4DAAAcAAAAQi4js20k6T9fQqeu/gDTPwAAAD/eCAAAAAAAAAF/AwAAHAAAAOsudmq0Rek/CTWRRPwV0z8AAAA/3ggAAAAAAAABgAMAABwAAAAZ2n0Vll/pP7Mne9r5KtM/AAAAP+0IAAAAAAAAAYEDAAAcAAAAfoX2Uo+E6T9dGmVw9z/TPwAAAD/tCAAAAAAAAAGCAwAAHAAAAF+GupztsOk/BQ1PBvVU0z8AAAA//QgAAAAAAAABgwMAABwAAACC3FhgmdnpP63/OJzyadM/AAAAP/0IAAAAAAAAAYQDAAAcAAAAsIdgC3vz6T9T8iIy8H7TPwAAAD8NCQAAAAAAAAGFAwAAHAAAACCIQjCqCeo//+QMyO2T0z8AAAA/DQkAAAAAAAABhgMAABwAAABNM0rbiyPqP6nX9l3rqNM/AAAAPxwJAAAAAAAAAYcDAAAcAAAAcononjdM6j9RyuDz6L3TPwAAAD8cCQAAAAAAAAGIAwAAHAAAAA410m5IfOo/+bzKiebS0z8AAAA/PAkAAAAAAAABiQMAABwAAAAyi3Ay9KTqP/m8yonm0tM/AAAAPzwJAAAAAAAAAYoDAAAcAAAAlzbpb+3J6j+lr7Qf5OfTPwAAAD88CQAAAAAAAAGLAwAAHAAAADTi0j/++eo/85SIS98R1D8AAAA/SwkAAAAAAAABjAMAABwAAACSOOKVwS3rP52HcuHcJtQ/AAAAP0sJAAAAAAAAAY0DAAAcAAAA9+Na07pS6z+dh3Lh3CbUPwAAAD9bCQAAAAAAAAGOAwAAHAAAAOI5iARPcOs/RXpcd9o71D8AAAA/WwkAAAAAAAABjwMAABwAAACLOtu7lZHrP/FsRg3YUNQ/AAAAP2oJAAAAAAAAAZADAAAcAAAAJ+bEi6bB6z+ZXzCj1WXUPwAAAD9qCQAAAAAAAAGRAwAAHAAAAEs8Y09S6us/mV8wo9Vl1D8AAAA/egkAAAAAAAABkgMAABwAAACx59uMSw/sP5lfMKPVZdQ/AAAAP3oJAAAAAAAAAZMDAAAcAAAA1T16UPc37D+ZXzCj1WXUPwAAAD+ZCQAAAAAAAAGUAwAAHAAAAHLpYyAIaOw/Q1IaOdN61D8AAAA/mQkAAAAAAAABlQMAABwAAAAPlU3wGJjsP0NSGjnTetQ/AAAAP5kJAAAAAAAAAZYDAAAcAAAAuJWgp1+57D+ZXzCj1WXUPwAAAD+pCQAAAAAAAAGXAwAAHAAAAOVAqFJB0+w/mV8wo9Vl1D8AAAA/qQkAAAAAAAABmAMAABwAAADRltWD1fDsP5lfMKPVZdQ/AAAAP7kJAAAAAAAAAZkDAAAcAAAA9exzR4EZ7T+ZXzCj1WXUPwAAAD+5CQAAAAAAAAGaAwAAHAAAAJKYXReSSe0/8WxGDdhQ1D8AAAA/yAkAAAAAAAABmwMAABwAAAA7mbDO2GrtP0V6XHfaO9Q/AAAAP8gJAAAAAAAAAZwDAAAcAAAAJe/d/2yI7T+dh3Lh3CbUPwAAAD/YCQAAAAAAAAGdAwAAHAAAAEhFfMMYse0/nYdy4dwm1D8AAAA/2AkAAAAAAAABngMAABwAAACjm4sZ3OTtP/OUiEvfEdQ/AAAAP+cJAAAAAAAAAZ8DAAAcAAAACEcEV9UJ7j9Pop614fzTPwAAAD/nCQAAAAAAAAGgAwAAHAAAADfyCwK3I+4/pa+0H+Tn0z8AAAA/9wkAAAAAAAABoQMAABwAAACo8u0m5jnuP/m8yonm0tM/AAAAP/cJAAAAAAAAAaIDAAAcAAAA1Z310cdT7j+p1/Zd66jTPwAAAD8WCgAAAAAAAAGjAwAAHAAAADtJbg/BeO4/U/IiMvB+0z8AAAA/FgoAAAAAAAABpAMAABwAAACg9OZMup3uPwUNTwb1VNM/AAAAPxYKAAAAAAAAAaUDAAAcAAAAjEoUfk677j8JNZFE/BXTPwAAAD8mCgAAAAAAAAGmAwAAHAAAAPxK9qJ90e4/DV3TggPX0j8AAAA/JgoAAAAAAAABpwMAABwAAACvoLJB+uPuP2uSKysNg9I/AAAAPzYKAAAAAAAAAagDAAAcAAAAYfZu4Hb27j/Hx4PTFi/SPwAAAD82CgAAAAAAAAGpAwAAHAAAABRMK3/zCO8/dQry5SLG0T8AAAA/RQoAAAAAAAABqgMAABwAAACFTA2kIh/vP4FadmIxSNE/AAAAP0UKAAAAAAAAAasDAAAcAAAALU1gW2lA7z+PqvreP8rQPwAAAD9VCgAAAAAAAAGsAwAAHAAAAFv4ZwZLWu8/Pe1o8Uth0D8AAAA/VQoAAAAAAAABrQMAABwAAABb+GcGS1rvPz3taPFLYdA/AAAAP2QKAAAAAAAACw==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211476|recordLength=211510|start=0|end=211476|audioFormat={00001610-0000-0010-8000-00AA00389B71}|audioRate=44100|muted=false|volume=0.8|fadeIn=0|fadeOut=0|videoFormat={34363248-0000-0010-8000-00AA00389B71}|videoRate=15|videoWidth=256|videoHeight=25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35414|recordLength=35466|start=0|end=35414|audioFormat={00001610-0000-0010-8000-00AA00389B71}|audioRate=44100|muted=false|volume=0.8|fadeIn=0|fadeOut=0|videoFormat={34363248-0000-0010-8000-00AA00389B71}|videoRate=15|videoWidth=256|videoHeight=25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U3MjAuMCwgQ3VsdHVyZT1uZXV0cmFsLCBQdWJsaWNLZXlUb2tlbj0zMWJmMzg1NmFkMzY0ZTM1BQEAAAALSW5rTWF0dGVyVjEEAAAABVNjYWxlDUxpc3RgMStfaXRlbXMMTGlzdGAxK19zaXplD0xpc3RgMStfdmVyc2lvbgAEAAALF1NoYXJlZC5JbmtpbmcuSW5rQXRvbVtdAgAAAAgIAgAAAI/CdT8JAwAAAAIAAAAJAAAABwMAAAAAAQAAAAQAAAAECUlua0F0b21WMQIAAAAJBAAAAAkFAAAADQIFBAAAAAtQZW5TdHJva2VWMQQAAAAKQXR0cmlidXRlcwVUcmFjZQlTdGFydFRpbWUEVHlwZQQEAAQPUGVuQXR0cmlidXRlc1YxAgAAAApJbmtUcmFjZVYxAgAAABAMQWN0aW9uVHlwZVYxAgAAAAIAAAAJBgAAAAkHAAAAHB4AAAAAAAAF+P///wxBY3Rpb25UeXBlVjEBAAAAB3ZhbHVlX18ACAIAAAAAAAAABQUAAAANQ2xlYXJDYW52YXNWMQIAAAAJU3RhcnRUaW1lBFR5cGUABBAMQWN0aW9uVHlwZVYxAgAAAAIAAAAaXQAAAAAAAAH3////+P///wAAAAAFBgAAAA9QZW5BdHRyaWJ1dGVzVjEKAAAAB19jb2xvckEHX2NvbG9yUgdfY29sb3JHB19jb2xvckIKRml0VG9DdXJ2ZQZIZWlnaHQOSWdub3JlUHJlc3N1cmUNSXNIaWdobGlnaHRlcgVTaGFwZQVXaWR0aAAAAAAAAAAABAACAgICAQYBAQxCcnVzaFNoYXBlVjECAAAABgIAAAD//wAAAAAAAAAAAAhAAAAF9v///wxCcnVzaFNoYXBlVjEBAAAAB3ZhbHVlX18ACAIAAAABAAAAAAAAAAAACEAFBwAAAApJbmtUcmFjZVYxAwAAAA1MaXN0YDErX2l0ZW1zDExpc3RgMStfc2l6ZQ9MaXN0YDErX3ZlcnNpb24EAAAYU2hhcmVkLklua2luZy5JbmtQb2ludFtdAgAAAAgIAgAAAAkLAAAAjQAAAI0AAAAHCwAAAAABAAAAAAEAAAQKSW5rUG9pbnRWMQI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/AAAACYAAAAAJgQAAAAmCAAAACYMAAAAJhAAAAAmFAAAACYYAAAAJhwAAAAmIAAAACYkAAAAJigAAAAmLAAAACYwAAAAJjQAAAAmOAAAACY8AAAAJkAAAAAmRAAAACZIAAAAJkwAAAAmUAAAACZUAAAAJlgAAAAmXAAAACZgAAAANcwUMAAAACklua1BvaW50VjEEAAAAAVgBWQ5QcmVzc3VyZUZhY3RvcglUaW1lU3RhbXAAAAAABgYLEAIAAAD0PiOAKN3mP9crtu2ZqOw/AAAAPwAAAAAAAAAAAQ0AAAAMAAAA9D4jgCjd5j/XK7btmajsPwAAAD8QAAAAAAAAAAEOAAAADAAAAPQ+I4Ao3eY/1yu27Zmo7D8AAAA/EAAAAAAAAAABDwAAAAwAAAD0PiOAKN3mP9crtu2ZqOw/AAAAPx8AAAAAAAAAARAAAAAMAAAANTUKs7Xx5j9Xh42jm8zsPwAAAD8fAAAAAAAAAAERAAAADAAAALkh2BjQGuc/3+JkWZ3w7D8AAAA/LwAAAAAAAAABEgAAAAwAAAA9DqZ+6kPnP18+PA+fFO0/AAAAPy8AAAAAAAAAARMAAAAMAAAAv/pz5ARt5z/dmRPFoDjtPwAAAD8+AAAAAAAAAAEUAAAADAAAAIXdKH2squc/ZfXqeqJc7T8AAAA/PgAAAAAAAAABFQAAAAwAAAAQo5Ku+yXoP2X16nqiXO0/AAAAP14AAAAAAAAAARYAAAAMAAAAHlXKRWXK6D9l9ep6olztPwAAAD9eAAAAAAAAAAEXAAAADAAAACwHAt3Obuk/3ZkTxaA47T8AAAA/bQAAAAAAAAABGAAAAAwAAAB01oTbkNXpP92ZE8WgOO0/AAAAP20AAAAAAAAAARkAAAAMAAAAvKUH2lI86j9fPjwPnxTtPwAAAD9tAAAAAAAAAAEaAAAADAAAAAZ1itgUo+o/V4eNo5vM7D8AAAA/fQAAAAAAAAABGwAAAAwAAABORA3X1gnrP9F0B4KWYOw/AAAAP30AAAAAAAAAARwAAAAMAAAAGgBeO7OZ6z9JYoFgkfTrPwAAAD+NAAAAAAAAAAEdAAAADAAAAOa7rp+PKew/w0/7PoyI6z8AAAA/jQAAAAAAAAABHgAAAAwAAACwd/8DbLnsPz09dR2HHOs/AAAAP5wAAAAAAAAAAR8AAAAMAAAAPj1pNbs07T81zxdGgIzqPwAAAD+cAAAAAAAAAAEgAAAADAAAAIQM7DN9m+0/r7yRJHsg6j8AAAA/rAAAAAAAAAABIQAAAAwAAADM224yPwLuPyGqCwN2tOk/AAAAP6wAAAAAAAAAASIAAAAMAAAA1rQK/nNU7j8fPK4rbyTpPwAAAD+7AAAAAAAAAAEjAAAADAAAANyNpsmopu4/Ec5QVGiU6D8AAAA/uwAAAAAAAAABJAAAAAwAAADiZkKV3fjuPwGpRBFevOc/AAAAP9AAAAAAAAAAASUAAAAMAAAAqkn3LYU27z9tcbKsTnjmPwAAAD/QAAAAAAAAAAEmAAAADAAAAG4srMYsdO8/3fDOs0J85T8AAAA/0AAAAAAAAAABJwAAAAwAAADwGHosR53vP8vLwnA4pOQ/AAAAP98AAAAAAAAAASgAAAAMAAAANA9hX9Sx7z89S993LKjjPwAAAD/fAAAAAAAAAAEpAAAADAAAADQPYV/Use8/LybTNCLQ4j8AAAA/7wAAAAAAAAABKgAAAAwAAAA0D2Ff1LHvP5+l7zsW1OE/AAAAP+8AAAAAAAAAASsAAAAMAAAANA9hX9Sx7z+HEoYhBWzgPwAAAD//AAAAAAAAAAEsAAAADAAAAPAYeixHne8/7iNFUfLf3j8AAAA//wAAAAAAAAABLQAAAAwAAACwIpP5uYjvP8oifl/a59w/AAAAPw4BAAAAAAAAAS4AAAAMAAAAKjbFk59f7z+q2GXZxTfbPwAAAD8OAQAAAAAAAAEvAAAADAAAAOo/3mASS+8/jo5NU7GH2T8AAAA/HgEAAAAAAAABMAAAAAwAAACqSfcthTbvP3JENc2c19c/AAAAPx4BAAAAAAAAATEAAAAMAAAA4mZCld347j9KjL9vgZfVPwAAAD8tAQAAAAAAAAEyAAAADAAAAByEjfw1u+4/KtRJEmZX0z8AAAA/LQEAAAAAAAABMwAAAAwAAAAWq/EwAWnuPwqKMYxRp9E/AAAAP00BAAAAAAAAATQAAAAMAAAAzNtuMj8C7j/EEdU0c17PPwAAAD9NAQAAAAAAAAE1AAAADAAAAIQM7DN9m+0/jH2kKEr+yz8AAAA/TQEAAAAAAAABNgAAAAwAAAD6RoICLiDtP2RX0fMnLsk/AAAAP1wBAAAAAAAAATcAAAAMAAAAcIEY0d6k7D80Mf6+BV7GPwAAAD9cAQAAAAAAAAE4AAAADAAAACayldIcPuw/FHmIYeodxD8AAAA/bAEAAAAAAAABOQAAAAwAAACe7CuhzcLrP+TAEgTP3cE/AAAAP2wBAAAAAAAAAToAAAAMAAAADE4mpEn16j94NX+eWRu+PwAAAD98AQAAAAAAAAE7AAAADAAAADq5OXQ4E+o/CMWT4yKbuT8AAAA/fAEAAAAAAAABPAAAAAwAAAAsBwLdzm7pP+gMHoYHW7c/AAAAP4sBAAAAAAAAAT0AAAAMAAAAHlXKRWXK6D+4eO153vqzPwAAAD+LAQAAAAAAAAE+AAAADAAAAFCZeeGIOug/iOS8bbWasD8AAAA/qgEAAAAAAAABPwAAAAwAAAB9BI2xd1jnP9BYjiA0taw/AAAAP6oBAAAAAAAAAUAAAAAMAAAAJ4PSG0xN5j9w6KJl/TSoPwAAAD+qAQAAAAAAAAFBAAAADAAAAJbkzB7If+U/UDAtCOL0pT8AAAA/qgEAAAAAAAABQgAAAAwAAACIMpWHXtvkPwB4t6rGtKM/AAAAP8oBAAAAAAAAAUMAAAAMAAAAtZ2oV0354z8QwEFNq3ShPwAAAD/KAQAAAAAAAAFEAAAADAAAAF8c7sEh7uI/gA+Y3x9pnj8AAAA/ygEAAAAAAAABRQAAAAwAAACLhwGSEAziP0CfrCTp6Jk/AAAAP9kBAAAAAAAAAUYAAAAMAAAAfNXJ+qZn4T9An6wk6eiZPwAAAD/ZAQAAAAAAAAFHAAAADAAAALAZeZbK1+A/QJ+sJOnomT8AAAA/6QEAAAAAAAABSAAAAAwAAABhcVrM0x7gP+AuwWmyaJU/AAAAP+kBAAAAAAAAAUkAAAAMAAAAHLnbOIV53j/gLsFpsmiVPwAAAD/5AQAAAAAAAAFKAAAADAAAAHaPAtlitdw/4C7BabJolT8AAAA/+QEAAAAAAAABSwAAAAwAAABYK5Oqj2zbP8C+1a576JA/AAAAPxgCAAAAAAAAAUwAAAAMAAAAwLPx4dZM2j/AvtWue+iQPwAAAD8YAgAAAAAAAAFNAAAADAAAACRjtE3p2tg/wL7VrnvokD8AAAA/GAIAAAAAAAABTgAAAAwAAAB+OdvtxhbXP8C+1a576JA/AAAAPycCAAAAAAAAAU8AAAAMAAAA2A8CjqRS1T/AvtWue+iQPwAAAD8nAgAAAAAAAAFQAAAADAAAAECYYMXrMtQ/4C7BabJolT8AAAA/NwIAAAAAAAABUQAAAAwAAAAqDY1iTTzTP0CfrCTp6Jk/AAAAPzcCAAAAAAAAAVIAAAAMAAAAFIK5/65F0j+AD5jfH2mePwAAAD9HAgAAAAAAAAFTAAAADAAAAPodStHb/NA/AHi3qsa0oz8AAAA/RwIAAAAAAAABVAAAAAwAAACtwX2up8POP3DoomX9NKg/AAAAP1YCAAAAAAAAAVUAAAAMAAAAZ0dnupeNyz/gEAR+T/WuPwAAAD9WAgAAAAAAAAFWAAAADAAAADl/iF3x+8g/qJwyy9Dasj8AAAA/ZgIAAAAAAAABVwAAAAwAAAAPQn1j6WDHP9hUqCjsGrU/AAAAP2YCAAAAAAAAAVgAAAAMAAAA6wRyaeHFxT/oDB6GB1u3PwAAAD+FAgAAAAAAAAFZAAAADAAAAMHuyqOk2MM/OKFOkjC7uj8AAAA/hQIAAAAAAAABWgAAAAwAAACR/4cSM5nBP3g1f55ZG74/AAAAP4UCAAAAAAAAAVsAAAAMAAAAsm5SaxkPvj/cUrUsyE3BPwAAAD+VAgAAAAAAAAFcAAAADAAAAEbelLHM67g/FHmIYeodxD8AAAA/lQIAAAAAAAABXQAAAAwAAADi/w6P6Wy0P0x7FkUaDsg/AAAAP6QCAAAAAAAAAV4AAAAMAAAAjtPAA3CSsD+sWV/XVx7NPwAAAD+kAgAAAAAAAAFfAAAADAAAALQWxE2TAaw/8vbHcUA/0D8AAAA/tAIAAAAAAAABYAAAAAwAAABEhgaURt6mPwpB4PdU79E/AAAAP7QCAAAAAAAAAWEAAAAMAAAA7Fm4CM0Doz8mi/h9aZ/TPwAAAD/EAgAAAAAAAAFiAAAADAAAAChb1PqmUp4/Qh5imHoH1T8AAAA/xAIAAAAAAAABYwAAAAwAAACQAjjks52WP2rW1/WVR9c/AAAAP9ICAAAAAAAAAWQAAAAMAAAAMHJ6Kmd6kT+Ojk1TsYfZPwAAAD/SAgAAAAAAAAFlAAAADAAAAMBTN5uB0Y0/tkbDsMzH2z8AAAA/4gIAAAAAAAABZgAAAAwAAABAw3nhNK6IP9ZHiqLkv90/AAAAP+ICAAAAAAAAAWcAAAAMAAAAADO8J+iKgz/ykaIo+W/fPwAAAD/yAgAAAAAAAAFoAAAADAAAAAAzvCfoioM/CW5d1waQ4D8AAAA/8gIAAAAAAAABaQAAAAwAAAAAM7wn6IqDPxmTaRoRaOE/AAAAPxEDAAAAAAAAAWoAAAAMAAAAADO8J+iKgz+pE00THWTiPwAAAD8RAwAAAAAAAAFrAAAADAAAAEDDeeE0rog/PUvfdyyo4z8AAAA/EQMAAAAAAAABbAAAAAwAAADAUzebgdGNP08nmiY6yOQ/AAAAPyADAAAAAAAAAW0AAAAMAAAAMHJ6Kmd6kT9hTKZpRKDlPwAAAD8gAwAAAAAAAAFuAAAADAAAAJACOOSznZY/7RXb9kxU5j8AAAA/MAMAAAAAAAABbwAAAAwAAAAIk/WdAMGbP3nfD4RVCOc/AAAAPzADAAAAAAAAAXAAAAAMAAAAtJHZqyZyoD8BqUQRXrznPwAAAD9AAwAAAAAAAAFxAAAADAAAACQil2VzlaU/Ec5QVGiU6D8AAAA/QAMAAAAAAAABcgAAAAwAAADUejN8ZkqtPx/zXJdybOk/AAAAP08DAAAAAAAAAXMAAAAMAAAAypufYBYksz8tGGnafETqPwAAAD9PAwAAAAAAAAF0AAAADAAAACp6JYP5orc/PT11HYcc6z8AAAA/XwMAAAAAAAABdQAAAAwAAAB6pnMOc327P0ligWCR9Os/AAAAP18DAAAAAAAAAXYAAAAMAAAAwiCKAoOzvj9X0N43mITsPwAAAD9vAwAAAAAAAAF3AAAADAAAAJnYI95n68E/Xz48D58U7T8AAAA/bwMAAAAAAAABeAAAAAwAAADrBHJp4cXFP+sHcZynyO0/AAAAP44DAAAAAAAAAXkAAAAMAAAAK6bskbypyD9zGve9rDTuPwAAAD+OAwAAAAAAAAF6AAAADAAAAFuVLyMu6co/d9GlKbB87j8AAAA/jgMAAAAAAAABewAAAAwAAACNhHK0nyjNP3uIVJWzxO4/AAAAP50DAAAAAAAAAXwAAAAMAAAAan9E1Fcv0D+FPwMBtwzvPwAAAD+dAwAAAAAAAAF9AAAADAAAAKJHIzH+wNI/g/axbLpU7z8AAAA/rQMAAAAAAAABfgAAAAwAAABMSphcVdfUPw1SiSK8eO8/AAAAP60DAAAAAAAAAX8AAAAMAAAA8nNxvHeb1j8NUokivHjvPwAAAD+9AwAAAAAAAAGAAAAADAAAACg8UBkeLdk/DVKJIrx47z8AAAA/vQMAAAAAAAABgQAAAAwAAADaPsVEdUPbPw1SiSK8eO8/AAAAP8wDAAAAAAAAAYIAAAAMAAAAgGiepJcH3T+D9rFsulTvPwAAAD/MAwAAAAAAAAGDAAAADAAAACKSdwS6y94/AZvatrgw7z8AAAA/3AMAAAAAAAABhAAAAAwAAABwI5JjPcPgP4U/AwG3DO8/AAAAP9wDAAAAAAAAAYUAAAAMAAAAxaRM+WjO4T/74ytLtejuPwAAAD/7AwAAAAAAAAGGAAAADAAAAJg5OSl6sOI/e4hUlbPE7j8AAAA/+wMAAAAAAAABhwAAAAwAAACuxAyMGKfjP/0sfd+xoO4/AAAAP/sDAAAAAAAAAYgAAAAMAAAAySh8uuvv5D930aUpsHzuPwAAAD8LBAAAAAAAAAGJAAAADAAAAFvHgbdvveU/cxr3vaw07j8AAAA/CwQAAAAAAAABigAAAAwAAABqeblO2WHmP/G+HwirEO4/AAAAPxoEAAAAAAAAAYsAAAAMAAAANTUKs7Xx5j/rB3Gcp8jtPwAAAD8aBAAAAAAAAAGMAAAADAAAAMXTD7A5v+c/51DCMKSA7T8AAAA/KgQAAAAAAAABjQAAAAwAAACYaPzfSqHoP92ZE8WgOO0/AAAAPyoEAAAAAAAAAY4AAAAMAAAA7BAbqkFa6T9fPjwPnxTtPwAAAD86BAAAAAAAAAGPAAAADAAAALjMaw4e6uk/3+JkWZ3w7D8AAAA/OgQAAAAAAAABkAAAAAwAAABAktU/bWXqP1eHjaObzOw/AAAAP1kEAAAAAAAAAZEAAAAMAAAAylc/cbzg6j/XK7btmajsPwAAAD9ZBAAAAAAAAAGSAAAADAAAAJYTkNWYcOs/V9DeN5iE7D8AAAA/WQQAAAAAAAABkwAAAAwAAAAi2fkG6OvrP9F0B4KWYOw/AAAAP2kEAAAAAAAAAZQAAAAMAAAArJ5jODdn7D9PGTDMlDzsPwAAAD9pBAAAAAAAAAGVAAAADAAAADZkzWmG4uw/SWKBYJH06z8AAAA/eAQAAAAAAAABlgAAAAwAAAA+PWk1uzTtP8kGqqqP0Os/AAAAP3gEAAAAAAAAAZcAAAAMAAAAwCk3m9Vd7T9Fq9L0jazrPwAAAD+IBAAAAAAAAAGYAAAADAAAAMApN5vVXe0/RavS9I2s6z8AAAA/iAQAAAAAAAA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28598|recordLength=28630|start=0|end=28598|audioFormat={00001610-0000-0010-8000-00AA00389B71}|audioRate=44100|muted=false|volume=0.8|fadeIn=0|fadeOut=0|videoFormat={34363248-0000-0010-8000-00AA00389B71}|videoRate=15|videoWidth=256|videoHeight=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09|19.454|2.511|35.585|2.625|14.617|1.79900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128243|recordLength=128290|start=0|end=128243|audioFormat={00001610-0000-0010-8000-00AA00389B71}|audioRate=44100|muted=false|volume=0.8|fadeIn=0|fadeOut=0|videoFormat={34363248-0000-0010-8000-00AA00389B71}|videoRate=15|videoWidth=256|videoHeight=2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U3MjAuMCwgQ3VsdHVyZT1uZXV0cmFsLCBQdWJsaWNLZXlUb2tlbj0zMWJmMzg1NmFkMzY0ZTM1BQEAAAALSW5rTWF0dGVyVjEEAAAABVNjYWxlDUxpc3RgMStfaXRlbXMMTGlzdGAxK19zaXplD0xpc3RgMStfdmVyc2lvbgAEAAALF1NoYXJlZC5JbmtpbmcuSW5rQXRvbVtdAgAAAAgIAgAAAPqUdj8JAwAAAAoAAAANAAAABwMAAAAAAQAAABAAAAAECUlua0F0b21WMQIAAAAJBAAAAAkFAAAACQYAAAAJBwAAAAkIAAAACQkAAAAJCgAAAAkLAAAACQwAAAAJDQAAAA0GBQQAAAALUGVuU3Ryb2tlVjEEAAAACkF0dHJpYnV0ZXMFVHJhY2UJU3RhcnRUaW1lBFR5cGUEBAAED1BlbkF0dHJpYnV0ZXNWMQIAAAAKSW5rVHJhY2VWMQIAAAAQDEFjdGlvblR5cGVWMQIAAAACAAAACQ4AAAAJDwAAAAQoAAAAAAAABfD///8MQWN0aW9uVHlwZVYxAQAAAAd2YWx1ZV9fAAgCAAAAAAAAAAUFAAAADUNsZWFyQ2FudmFzVjECAAAACVN0YXJ0VGltZQRUeXBlAAQQDEFjdGlvblR5cGVWMQIAAAACAAAAN0kAAAAAAAAB7/////D///8AAAAAAQYAAAAEAAAACRIAAAAJEwAAANTCAAAAAAAAAez////w////AAAAAAEHAAAABQAAAJP1AAAAAAAAAev////w////AAAAAAEIAAAABAAAAAkWAAAACRcAAABsXgEAAAAAAAHo////8P///wAAAAABCQAAAAQAAAAJGQAAAAkaAAAApmkBAAAAAAAB5f////D///8AAAAAAQoAAAAEAAAACRwAAAAJHQAAAGV2AQAAAAAAAeL////w////AAAAAAELAAAABQAAAP2jAQAAAAAAAeH////w////AAAAAAEMAAAABAAAAAkgAAAACSEAAAA5sQEAAAAAAAHe////8P///wAAAAABDQAAAAUAAAByxQEAAAAAAAHd////8P///wAAAAAFDgAAAA9QZW5BdHRyaWJ1dGVzVjEKAAAAB19jb2xvckEHX2NvbG9yUgdfY29sb3JHB19jb2xvckIKRml0VG9DdXJ2ZQZIZWlnaHQOSWdub3JlUHJlc3N1cmUNSXNIaWdobGlnaHRlcgVTaGFwZQVXaWR0aAAAAAAAAAAABAACAgICAQYBAQxCcnVzaFNoYXBlVjECAAAABgIAAAD//wAAAAAAAAAAAAhAAAAF3P///wxCcnVzaFNoYXBlVjEBAAAAB3ZhbHVlX18ACAIAAAABAAAAAAAAAAAACEAFDwAAAApJbmtUcmFjZVYxAwAAAA1MaXN0YDErX2l0ZW1zDExpc3RgMStfc2l6ZQ9MaXN0YDErX3ZlcnNpb24EAAAYU2hhcmVkLklua2luZy5JbmtQb2ludFtdAgAAAAgIAgAAAAklAAAAAQEAAAEBAAABEgAAAA4AAAD//wAAAAAAAAAAAAhAAAAB2v///9z///8BAAAAAAAAAAAACEABEwAAAA8AAAAJJwAAAK0AAACtAAAAARYAAAAOAAAA//8AAAAAAAAAAAAIQAAAAdj////c////AQAAAAAAAAAAAAhAARcAAAAPAAAACSkAAACJAAAAiQAAAAEZAAAADgAAAP//AAAAAAAAAAAACEAAAAHW////3P///wEAAAAAAAAAAAAIQAEaAAAADwAAAAkrAAAAgwAAAIMAAAABHAAAAA4AAAD//wAAAAAAAAAAAAhAAAAB1P///9z///8BAAAAAAAAAAAACEABHQAAAA8AAAAJLQAAAI8AAACPAAAAASAAAAAOAAAA//8AAAAAAAAAAAAIQAAAAdL////c////AQAAAAAAAAAAAAhAASEAAAAPAAAACS8AAACzAAAAswAAAAclAAAAAAEAAAAAAgAABApJbmtQb2ludFYxAgAAAAkwAAAACTEAAAAJMgAAAAkzAAAACTQAAAAJNQAAAAk2AAAACTcAAAAJOAAAAAk5AAAACToAAAAJOwAAAAk8AAAACT0AAAAJPgAAAAk/AAAACUAAAAAJQQAAAAlCAAAACUMAAAAJRAAAAAlFAAAACUYAAAAJRwAAAAlIAAAACUkAAAAJSgAAAAlL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+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+AAAAAn5AAAACfoAAAAJ+wAAAAn8AAAACf0AAAAJ/gAAAAn/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N/wcnAAAAAAEAAAAAAQAABApJbmtQb2ludFYxAgA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/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+AQAACb8BAAAJwAEAAAnBAQAACcIBAAAJwwEAAAnEAQAACcUBAAAJxgEAAAnHAQAACcgBAAAJyQEAAAnKAQAACcsBAAAJzAEAAAnNAQAACc4BAAAJzwEAAAnQAQAACdEBAAAJ0gEAAAnTAQAACdQBAAAJ1QEAAAnWAQAACdcBAAAJ2AEAAAnZAQAACdoBAAAJ2wEAAAncAQAACd0BAAANUwcpAAAAAAEAAAAAAQAABApJbmtQb2ludFYxAgAAAAneAQAACd8BAAAJ4AEAAAnhAQAACeIBAAAJ4wEAAAnkAQAACeUBAAAJ5gEAAAnnAQAACegBAAAJ6QEAAAnqAQAACesBAAAJ7AEAAAntAQAACe4BAAAJ7wEAAAnwAQAACfEBAAAJ8gEAAAnzAQAACfQBAAAJ9QEAAAn2AQAACfcBAAAJ+AEAAAn5AQAACfoBAAAJ+wEAAAn8AQAACf0BAAAJ/gEAAAn/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k7AgAACTwCAAAJPQIAAAk+AgAACT8CAAAJQAIAAAlBAgAACUICAAAJQwIAAAlEAgAACUUCAAAJRgIAAAlHAgAACUgCAAAJSQIAAAlKAgAACUsCAAAJTAIAAAlNAgAACU4CAAAJTwIAAAlQAgAACVECAAAJUgIAAAlTAgAACVQCAAAJVQIAAAlWAgAACVcCAAAJWAIAAAlZAgAACVoCAAAJWwIAAAlcAgAACV0CAAAJXgIAAAlfAgAACWACAAAJYQIAAAliAgAACWMCAAAJZAIAAAllAgAACWYCAAANdwcrAAAAAAEAAAAAAQAABApJbmtQb2ludFYxAgAAAAlnAgAACWgCAAAJaQIAAAlqAgAACWsCAAAJbAIAAAltAgAACW4CAAAJbwIAAAlwAgAACXECAAAJcgIAAAlzAgAACXQCAAAJdQIAAAl2AgAACXcCAAAJeAIAAAl5AgAACXoCAAAJewIAAAl8AgAACX0CAAAJfgIAAAl/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+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NfQctAAAAAAEAAAAAAQAABApJbmtQb2ludFYxAgAAAAnqAgAACesCAAAJ7AIAAAntAgAACe4CAAAJ7wIAAAnwAgAACfECAAAJ8gIAAAnzAgAACfQCAAAJ9QIAAAn2AgAACfcCAAAJ+AIAAAn5AgAACfoCAAAJ+wIAAAn8AgAACf0CAAAJ/gIAAAn/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k+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NcQcvAAAAAAEAAAAAAQAABApJbmtQb2ludFYxAgAAAAl5AwAACXoDAAAJewMAAAl8AwAACX0DAAAJfgMAAAl/AwAACYADAAAJgQMAAAmCAwAACYMDAAAJhAMAAAmFAwAACYYDAAAJhwMAAAmIAwAACYkDAAAJigMAAAmLAwAACYwDAAAJjQMAAAmOAwAACY8DAAAJkAMAAAmRAwAACZIDAAAJkwMAAAmUAwAACZUDAAAJlgMAAAmXAwAACZgDAAAJmQMAAAmaAwAACZsDAAAJnAMAAAmdAwAACZ4DAAAJnwMAAAmgAwAACaEDAAAJogMAAAmjAwAACaQDAAAJpQMAAAmmAwAACacDAAAJqAMAAAmpAwAACaoDAAAJqwMAAAmsAwAACa0DAAAJrgMAAAmvAwAACbADAAAJsQMAAAmyAwAACbMDAAAJtAMAAAm1AwAACbYDAAAJtwMAAAm4AwAACbkDAAAJugMAAAm7AwAACbwDAAAJvQMAAAm+AwAACb8DAAAJwAMAAAnBAwAACcIDAAAJwwMAAAnEAwAACcUDAAAJxgMAAAnHAwAACcgDAAAJyQMAAAnKAwAACcsDAAAJzAMAAAnNAwAACc4DAAAJzwMAAAnQAwAACdEDAAAJ0gMAAAnTAwAACdQDAAAJ1QMAAAnWAwAACdcDAAAJ2AMAAAnZAwAACdoDAAAJ2wMAAAncAwAACd0DAAAJ3gMAAAnfAwAACeADAAAJ4QMAAAniAwAACeMDAAAJ5AMAAAnlAwAACeYDAAAJ5wMAAAnoAwAACekDAAAJ6gMAAAnrAwAACewDAAAJ7QMAAAnuAwAACe8DAAAJ8AMAAAnxAwAACfIDAAAJ8wMAAAn0AwAACfUDAAAJ9gMAAAn3AwAACfgDAAAJ+QMAAAn6AwAACfsDAAAJ/AMAAAn9AwAACf4DAAAJ/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NTQUwAAAACklua1BvaW50VjEEAAAAAVgBWQ5QcmVzc3VyZUZhY3RvcglUaW1lU3RhbXAAAAAABgYLEAIAAADYqfutVuzvP6Q1CzQW5+g/AAAAPwAAAAAAAAAAATEAAAAwAAAA2Kn7rVbs7z+kNQs0FufoPwAAAD8QAAAAAAAAAAEyAAAAMAAAANip+61W7O8/pDULNBbn6D8AAAA/EAAAAAAAAAABMwAAADAAAADYqfutVuzvP6Q1CzQW5+g/AAAAPxAAAAAAAAAAATQAAAAwAAAAWi6KLyPD7z+0QaHf4T/pPwAAAD8QAAAAAAAAAAE1AAAAMAAAAOr+u7/8ve8/tEGh3+E/6T8AAAA/HwAAAAAAAAABNgAAADAAAAAKoB/gr7PvP7RBod/hP+k/AAAAPx8AAAAAAAAAATcAAAAwAAAALEGDAGOp7z+0QaHf4T/pPwAAAD8vAAAAAAAAAAE4AAAAMAAAAEzi5iAWn+8/tEGh3+E/6T8AAAA/LwAAAAAAAAABOQAAADAAAABsg0pByZTvP7RBod/hP+k/AAAAPz4AAAAAAAAAAToAAAAwAAAAHPXf8VWF7z+wPwhDFTHpPwAAAD8+AAAAAAAAAAE7AAAAMAAAAM5mdaLide8/sD1vpkgi6T8AAAA/TgAAAAAAAAABPAAAADAAAAB+2ApTb2bvP6w5PW2vBOk/AAAAP04AAAAAAAAAAT0AAAAwAAAAMEqgA/xW7z+gM3KXSdjoPwAAAD9eAAAAAAAAAAE+AAAAMAAAAOC7NbSIR+8/mC2nweOr6D8AAAA/XgAAAAAAAAABPwAAADAAAACSLctkFTjvP5AlQ0+xcOg/AAAAP20AAAAAAAAAAUAAAAAwAAAA1G+SpXsj7z+AHd/cfjXoPwAAAD9tAAAAAAAAAAFBAAAAMAAAAIThJ1YIFO8/cBFJMbPc5z8AAAA/jQAAAAAAAAABQgAAADAAAAA2U70GlQTvP2ADGukadec/AAAAP40AAAAAAAAAAUMAAAAwAAAA5sRStyH17j9I81EEtv7mPwAAAD+NAAAAAAAAAAFEAAAAMAAAAJY26Geu5e4/OOUivB2X5j8AAAA/nAAAAAAAAAABRQAAADAAAAC410uIYdvuPyTZjBBSPuY/AAAAP5wAAAAAAAAAAUYAAAAwAAAA2HivqBTR7j8Uy13IudblPwAAAD+sAAAAAAAAAAFHAAAAMAAAABi7dul6vO4/+Lj8RohR5T8AAAA/rAAAAAAAAAABSAAAADAAAABa/T0q4afuP+SoNGIj2+Q/AAAAP7sAAAAAAAAAAUkAAAAwAAAAnD8Fa0eT7j/QmGx9vmTkPwAAAD+7AAAAAAAAAAFKAAAAMAAAANyBzKutfu4/wIo9NSb94z8AAAA/ywAAAAAAAAABSwAAADAAAACulMV87WTuP6x+p4lapOM/AAAAP8sAAAAAAAAAAUwAAAAwAAAAfqe+TS1L7j+cchHejkvjPwAAAD/bAAAAAAAAAAFNAAAAMAAAAMLphY6TNu4/kGgUz48B4z8AAAA/2wAAAAAAAAABTgAAADAAAAACLE3P+SHuP4ZiSfkp1eI/AAAAP+oAAAAAAAAAAU8AAAAwAAAAtJ3if4YS7j+AXH4jxKjiPwAAAD/qAAAAAAAAAAFQAAAAMAAAAPTfqcDs/e0/eFazTV584j8AAAA/CgEAAAAAAAABUQAAADAAAABWw9QhBt/tP3JQ6Hf4T+I/AAAAPwoBAAAAAAAAAVIAAAAwAAAAirn4U1+m7T9sTk/bK0HiPwAAAD8KAQAAAAAAAAFTAAAAMAAAACzf6vXecu0/bE5P2ytB4j8AAAA/GQEAAAAAAAABVAAAADAAAACwY3l3q0ntP3JQ6Hf4T+I/AAAAPxkBAAAAAAAAAVUAAAAwAAAAMugH+Xcg7T90UoEUxV7iPwAAAD8pAQAAAAAAAAFWAAAAMAAAAGTeKyvR5+w/fFhM6iqL4j8AAAA/KQEAAAAAAAABVwAAADAAAABKRuUNt5/sP4ZgsFxdxuI/AAAAPzgBAAAAAAAAAVgAAAAwAAAAfjwJQBBn7D+KZnsyw/LiPwAAAD84AQAAAAAAAAFZAAAAMAAAAJCRyVG2OOw/lmqta1wQ4z8AAAA/SAEAAAAAAAABWgAAADAAAACh5oljXArsP5xu36T1LeM/AAAAP0gBAAAAAAAAAVsAAAAwAAAA1dytlbXR6z+cbt+k9S3jPwAAAD9YAQAAAAAAAAFcAAAAMAAAAFdhPBeCqOs/mGxGCCkf4z8AAAA/WAEAAAAAAAABXQAAADAAAABLFZkIdYTrP5BoFM+PAeM/AAAAP3cBAAAAAAAAAV4AAAAwAAAAGyiS2bRq6z+IZOKV9uPiPwAAAD93AQAAAAAAAAFfAAAAMAAAAO06i6r0UOs/hF4XwJC34j8AAAA/dwEAAAAAAAABYAAAADAAAAC+TYR7NDfrP3hWs01efOI/AAAAP4cBAAAAAAAAAWEAAAAwAAAAj2B9THQd6z9mSIQFxhTiPwAAAD+HAQAAAAAAAAFiAAAAMAAAAGJzdh20A+s/TjYjhJSP4T8AAAA/lgEAAAAAAAABYwAAADAAAAChtT1eGu/qPzwo9Dv8J+E/AAAAP5YBAAAAAAAAAWQAAAAwAAAAdsg2L1rV6j8gFpO6yqLgPwAAAD+mAQAAAAAAAAFlAAAAMAAAAPZMxbAmrOo/AAAAAAAA4D8AAAA/pgEAAAAAAAABZgAAADAAAAB50VMy84LqP8zT2Ypqut4/AAAAP7UBAAAAAAAAAWcAAAAwAAAAaYWwI+Ze6j+Qq+VObpLdPwAAAD+1AQAAAAAAAAFoAAAAMAAAAMxo24T/P+o/bI+Hvj3D3D8AAAA/xQEAAAAAAAABaQAAADAAAAAuTAbmGCHqP0x3W2emEdw/AAAAP8UBAAAAAAAAAWoAAAAwAAAAsdCUZ+X36T8kW/3WdULbPwAAAD/kAQAAAAAAAAFrAAAAMAAAAHaX6ikYuuk/BEPRf96Q2j8AAAA/5AEAAAAAAAABbAAAADAAAACI7Ko7vovpP/QyCZt5Gto/AAAAP+QBAAAAAAAAAW0AAAAwAAAAeqAHLbFn6T/gJnPvrcHZPwAAAD/0AQAAAAAAAAFuAAAAMAAAANuDMo7KSOk/1B4PfXuG2T8AAAA/9AEAAAAAAAABbwAAADAAAAB9qSQwShXpP9AWqwpJS9k/AAAAPwQCAAAAAAAAAXAAAAAwAAAAYhHeEjDN6D/QFqsKSUvZPwAAAD8EAgAAAAAAAAFxAAAAMAAAACXYM9Vij+g/0BarCklL2T8AAAA/EwIAAAAAAAABcgAAADAAAACpXMJWL2boP9Aa3UPiaNk/AAAAPxMCAAAAAAAAAXMAAAAwAAAA3VLmiIgt6D/cIkG2FKTZPwAAAD8jAgAAAAAAAAF0AAAAMAAAAFCL0ftH4Oc/6CqlKEff2T8AAAA/IwIAAAAAAAABdQAAADAAAAAVUie+eqLnP/QyCZt5Gto/AAAAPzICAAAAAAAAAXYAAAAwAAAABQaEr21+5z/4Om0NrFXaPwAAAD8yAgAAAAAAAAF3AAAAMAAAAPi54KBgWuc/BEPRf96Q2j8AAAA/QgIAAAAAAAABeAAAADAAAACb39JC4CbnPxxPZyuq6do/AAAAP0ICAAAAAAAAAXkAAAAwAAAA73Zalezj5j8gV8ud3CTbPwAAAD9hAgAAAAAAAAF6AAAAMAAAAEQO4uf4oOY/JFv91nVC2z8AAAA/YQIAAAAAAAABewAAADAAAADGknBpxXfmPzBfLxAPYNs/AAAAP2ECAAAAAAAAAXwAAAAwAAAA+4iUmx4/5j80Y2FJqH3bPwAAAD9xAgAAAAAAAAF9AAAAMAAAAE4gHO4q/OU/OGeTgkGb2z8AAAA/cQIAAAAAAAABfgAAADAAAACCFkAghMPlP0RrxbvauNs/AAAAP4ECAAAAAAAAAX8AAAAwAAAAA5vOoVCa5T9Ea8W72rjbPwAAAD+BAgAAAAAAAAGAAAAAMAAAABXwjrP2a+U/RGvFu9q42z8AAAA/kAIAAAAAAAABgQAAADAAAABrhxYGAynlP0RrxbvauNs/AAAAP5ACAAAAAAAAAYIAAAAwAAAAcJAzCZzW5D84Z5OCQZvbPwAAAD+gAgAAAAAAAAGDAAAAMAAAABK2Jasbo+Q/NGNhSah92z8AAAA/oAIAAAAAAAABhAAAADAAAAAlC+a8wXTkPzBfLxAPYNs/AAAAP68CAAAAAAAAAYUAAAAwAAAA6NE7f/Q25D8kW/3WdULbPwAAAD+vAgAAAAAAAAGGAAAAMAAAADxpw9EA9OM/GFOZZEMH2z8AAAA/vwIAAAAAAAABhwAAADAAAABQvoPjpsXjPxRLNfIQzNo/AAAAP78CAAAAAAAAAYgAAAAwAAAAQnLg1Jmh4z8QRwO5d67aPwAAAD/eAgAAAAAAAAGJAAAAMAAAADQmPcaMfeM/BEPRf96Q2j8AAAA/3gIAAAAAAAABigAAADAAAADXSy9oDErjPwA/n0ZFc9o/AAAAP94CAAAAAAAAAYsAAAAwAAAAvLPoSvIB4z/4Om0NrFXaPwAAAD/uAgAAAAAAAAGMAAAAMAAAAO+pDH1LyeI/+DptDaxV2j8AAAA/7gIAAAAAAAABjQAAADAAAABwLpv+F6DiP/g6bQ2sVdo/AAAAP/4CAAAAAAAAAY4AAAAwAAAANfXwwEpi4j8AP59GRXPaPwAAAD/+AgAAAAAAAAGPAAAAMAAAABldqqMwGuI/EEcDuXeu2j8AAAA/DQMAAAAAAAABkAAAADAAAADcIwBmY9zhPxxPZyuq6do/AAAAPw0DAAAAAAAAAZEAAAAwAAAAX6iO5y+z4T8gV8ud3CTbPwAAAD8dAwAAAAAAAAGSAAAAMAAAAHH9TvnVhOE/MF8vEA9g2z8AAAA/HQMAAAAAAAABkwAAADAAAAA1xKS7CEfhP0Bv9/Rz1ts/AAAAPywDAAAAAAAAAZQAAAAwAAAA+Yr6fTsJ4T9Yf7/Z2EzcPwAAAD8sAwAAAAAAAAGVAAAAMAAAACyBHrCU0OA/ZItVhaSl3D8AAAA/QAMAAAAAAAABlgAAADAAAAA/1t7BOqLgP3iX6zBw/tw/AAAAP0ADAAAAAAAAAZcAAAAwAAAAUiuf0+Bz4D+In0+jojndPwAAAD9AAwAAAAAAAAGYAAAAMAAAAIUhwwU6O+A/jKOB3DtX3T8AAAA/TwMAAAAAAAABmQAAADAAAAAoR7WnuQfgP4yjgdw7V90/AAAAP08DAAAAAAAAAZoAAAAwAAAAVJeHUgy93z+In0+jojndPwAAAD9fAwAAAAAAAAGbAAAAMAAAABhe3RQ/f98/eJfrMHD+3D8AAAA/XwMAAAAAAAABnAAAADAAAAC6g8+2vkvfP2SLVYWkpdw/AAAAP28DAAAAAAAAAZ0AAAAwAAAAXqnBWD4Y3z9Yf7/Z2EzcPwAAAD9vAwAAAAAAAAGeAAAAMAAAAALPs/q95N4/RHMpLg302z8AAAA/fgMAAAAAAAABnwAAADAAAAAG2ND9VpLePzBfLxAPYNs/AAAAP34DAAAAAAAAAaAAAAAwAAAADOHtAPA/3j8cT2crqunaPwAAAD+OAwAAAAAAAAGhAAAAMAAAABLqCgSJ7d0/AD+fRkVz2j8AAAA/jgMAAAAAAAABogAAADAAAADUsGDGu6/dP/QyCZt5Gto/AAAAP60DAAAAAAAAAaMAAAAwAAAAlne2iO5x3T/cIkG2FKTZPwAAAD+tAwAAAAAAAAGkAAAAMAAAAHzfb2vUKd0/zBJ50a8t2T8AAAA/rQMAAAAAAAABpQAAADAAAACA6IxubdfcP7ACsexKt9g/AAAAP70DAAAAAAAAAaYAAAAwAAAAyDNxsmxw3D+g9hpBf17YPwAAAD+9AwAAAAAAAAGnAAAAMAAAAC4guRYf/9s/nPLoB+ZA2D8AAAA/zAMAAAAAAAABqAAAADAAAAASiHL5BLfbP5zy6AfmQNg/AAAAP8wDAAAAAAAAAakAAAAwAAAAtK1km4SD2z+g9hpBf17YPwAAAD/cAwAAAAAAAAGqAAAAMAAAALq2gZ4dMds/sAKx7Eq32D8AAAA/3AMAAAAAAAABqwAAADAAAABi5ZBDNqvaP8wSedGvLdk/AAAAP+wDAAAAAAAAAawAAAAwAAAACBSg6E4l2j/UHg99e4bZPwAAAD/sAwAAAAAAAAGtAAAAMAAAAA4dvevn0tk/6CqlKEff2T8AAAA/+wMAAAAAAAABrgAAADAAAAAUJtrugIDZP/g6bQ2sVdo/AAAAP/sDAAAAAAAAAa8AAAAwAAAAWHG+MoAZ2T8gV8ud3CTbPwAAAD8LBAAAAAAAAAGwAAAAMAAAAH4bP1bMvNg/THdbZ6YR3D8AAAA/CwQAAAAAAAABsQAAADAAAAAGqeraMUHYP4yjgdw7V90/AAAAPyoEAAAAAAAAAbIAAAAwAAAADbIH3sru1z+wwxGmBUTePwAAAD8qBAAAAAAAAAGzAAAAMAAAAM94XaD9sNc/2N9vNjYT3z8AAAA/KgQAAAAAAAABtAAAADAAAACRP7NiMHPXPxAMlqvLWOA/AAAAPzoEAAAAAAAAAbUAAAAwAAAANmWlBLA/1z88KPQ7/CfhPwAAAD86BAAAAAAAAAG2AAAAMAAAALbpM4Z8Ftc/WD6H9sbK4T8AAAA/SQQAAAAAAAABtwAAADAAAABcDyYo/OLWP3xYTOoqi+I/AAAAP0kEAAAAAAAAAbgAAAAwAAAA/jQYynuv1j+gdKp6W1rjPwAAAD9ZBAAAAAAAAAG5AAAAMAAAAIK5pktIhtY/wIzW0fIL5D8AAAA/WQQAAAAAAAABugAAADAAAADinNGsYWfWP9yeN1MkkeQ/AAAAP2kEAAAAAAAAAbsAAAAwAAAAJN+Y7cdS1j/4tMoN7zPlPwAAAD9pBAAAAAAAAAG8AAAAMAAAAGMhYC4uPtY/GM+PAVP05T8AAAA/eAQAAAAAAAABvQAAADAAAACGwsNO4TPWPzjlIrwdl+Y/AAAAP3gEAAAAAAAAAb4AAAAwAAAAhsLDTuEz1j9I81EEtv7mPwAAAD+XBAAAAAAAAAG/AAAAMAAAAGMhYC4uPtY/WAGBTE5m5z8AAAA/lwQAAAAAAAABwAAAADAAAAAk35jtx1LWP2wNF/gZv+c/AAAAP5cEAAAAAAAAAcEAAAAwAAAA4pzRrGFn1j98FXtqTPrnPwAAAD+nBAAAAAAAAAHCAAAAMAAAAKFaCmz7e9Y/gBtGQLIm6D8AAAA/pwQAAAAAAAABwwAAADAAAABfGEMrlZDWP4QfeHlLROg/AAAAP7cEAAAAAAAAAcQAAAAwAAAAH9Z76i6l1j+IIREWGFPoPwAAAD+3BAAAAAAAAAHFAAAAMAAAAN6TtKnIudY/iCOqsuRh6D8AAAA/xgQAAAAAAAABxgAAADAAAACdUe1oYs7WP4gjqrLkYeg/AAAAP8YEAAAAAAAAAccAAAAwAAAAOm7CB0nt1j+II6qy5GHoPwAAAD/WBAAAAAAAAAHIAAAAMAAAAHenbEUWK9c/iCERFhhT6D8AAAA/1gQAAAAAAAAByQAAADAAAACRP7NiMHPXP4QfeHlLROg/AAAAP+YEAAAAAAAAAcoAAAAwAAAAjjaWX5fF1z+AHd/cfjXoPwAAAD/mBAAAAAAAAAHLAAAAMAAAAIkteVz+F9g/gBtGQLIm6D8AAAA/BQUAAAAAAAABzAAAADAAAADEZiOay1XYP3wZraPlF+g/AAAAPwUFAAAAAAAAAc0AAAAwAAAAROKUGP9+2D98Ga2j5RfoPwAAAD8FBQAAAAAAAAHOAAAAMAAAAJ68onZ/stg/gBtGQLIm6D8AAAA/FAUAAAAAAAABzwAAADAAAADc9Uy0TPDYP4QfeHlLROg/AAAAPxQFAAAAAAAAAdAAAAAwAAAA+I2T0WY42T+QJ9zrfX/oPwAAAD8kBQAAAAAAAAHRAAAAMAAAABQm2u6AgNk/oDNyl0nY6D8AAAA/JAUAAAAAAAAB0gAAADAAAAAOHb3r59LZP7RF0xh7Xek/AAAAPzQFAAAAAAAAAdMAAAAwAAAACBSg6E4l2j/QVzSarOLpPwAAAD80BQAAAAAAAAHUAAAAMAAAAGburUbPWNo/4GPKRXg76j8AAAA/UAUAAAAAAAAB1QAAADAAAADkaR/FAoLaP/BvYPFDlOo/AAAAP1AFAAAAAAAAAdYAAAAwAAAAYuWQQzar2j8Ael0AQ97qPwAAAD9gBQAAAAAAAAHXAAAAMAAAAJ4eO4ED6do/FIiMSNtF6z8AAAA/YAUAAAAAAAAB2AAAADAAAAB4dLpdt0XbPySYVC1AvOs/AAAAP3AFAAAAAAAAAdkAAAAwAAAAMinWGbis2z84poN12CPsPwAAAD9wBQAAAAAAAAHaAAAAMAAAAO7d8dW4E9w/ULIZIaR87D8AAAA/jwUAAAAAAAAB2wAAADAAAAAIdjjz0lvcP1S6fZPWt+w/AAAAP48FAAAAAAAAAdwAAAAwAAAA4su3z4a43D9Yvq/Mb9XsPwAAAD+PBQAAAAAAAAHdAAAAMAAAADydqCpuPt0/YMLhBQnz7D8AAAA/ngUAAAAAAAAB3gAAADAAAACUbpmFVcTdP2TGEz+iEO0/AAAAP54FAAAAAAAAAd8AAAAwAAAAkGV8grwW3j9kxhM/ohDtPwAAAD+uBQAAAAAAAAHgAAAAMAAAAGq7+15wc94/YMLhBQnz7D8AAAA/rgUAAAAAAAAB4QAAADAAAACi64iZpAPfP1i+r8xv1ew/AAAAP74FAAAAAAAAAeIAAAAwAAAA2BsW1NiT3z9QuOT2CansPwAAAD++BQAAAAAAAAHjAAAAMAAAAChHtae5B+A/TLCAhNdt7D8AAAA/zQUAAAAAAAAB5AAAADAAAADUry1VrUrgP0Cqta5xQew/AAAAP80FAAAAAAAAAeUAAAAwAAAA8Ed0cseS4D84poN12CPsPwAAAD/dBQAAAAAAAAHmAAAAMAAAACyBHrCU0OA/MJ4fA6bo6z8AAAA/3QUAAAAAAAAB5wAAADAAAAA6zcG+ofTgPyia7ckMy+s/AAAAP/wFAAAAAAAAAegAAAAwAAAAl6fPHCIo4T8kmFQtQLzrPwAAAD/8BQAAAAAAAAHpAAAAMAAAAGSxq+rIYOE/JJhULUC86z8AAAA//AUAAAAAAAAB6gAAADAAAADweMB3Ca7hPyia7ckMy+s/AAAAPwwGAAAAAAAAAesAAAAwAAAAvIKcRbDm4T8onIZm2dnrPwAAAD8MBgAAAAAAAAHsAAAAMAAAAImMeBNXH+I/NKC4n3L36z8AAAA/GwYAAAAAAAAB7QAAADAAAADExSJRJF3iPzimg3XYI+w/AAAAPxsGAAAAAAAAAe4AAAAwAAAAAf/MjvGa4j9MsICE123sPwAAAD8rBgAAAAAAAAHvAAAAMAAAAD44d8y+2OI/WL6vzG/V7D8AAAA/KwYAAAAAAAAB8AAAADAAAADaVExrpffiP2TGEz+iEO0/AAAAPzsGAAAAAAAAAfEAAAAwAAAA6qDvebIb4z9wznex1EvtPwAAAD87BgAAAAAAAAHyAAAAMAAAAEZ7/dcyT+M/gNoNXaCk7T8AAAA/WgYAAAAAAAAB8wAAADAAAAAShdml2YfjP5ToPKU4DO4/AAAAP1oGAAAAAAAAAfQAAAAwAAAA4I61c4DA4z+o9mvt0HPuPwAAAD9aBgAAAAAAAAH1AAAAMAAAAM459WHa7uM/vAY00jXq7j8AAAA/agYAAAAAAAAB9gAAADAAAAC75DRQNB3kP8QOmERoJe8/AAAAP2oGAAAAAAAAAfcAAAAwAAAAZk2t/Sdg5D/UGJVTZ2/vPwAAAD95BgAAAAAAAAH4AAAAMAAAAILl8xpCqOQ/4CD5xZmq7z8AAAA/eQYAAAAAAAAB+QAAADAAAAAAYWWZddHkP+AikmJmue8/AAAAP4kGAAAAAAAAAfoAAAAwAAAADq0IqIL15D/cJCv/MsjvPwAAAD+JBgAAAAAAAAH7AAAAMAAAAJl0HTXDQuU/4CD5xZmq7z8AAAA/mAYAAAAAAAAB/AAAADAAAAAkPDLCA5DlP9gcx4wAje8/AAAAP5gGAAAAAAAAAf0AAAAwAAAA8EUOkKrI5T/QFvy2mmDvPwAAAD+oBgAAAAAAAAH+AAAAMAAAAJ2uhj2eC+Y/xA6YRGgl7z8AAAA/qAYAAAAAAAAB/wAAADAAAACZpWk6BV7mP7wEmzVp2+4/AAAAP7gGAAAAAAAAAQABAAAwAAAARA7i5/ig5j+o+p0mapHuPwAAAD+4BgAAAAAAAAEBAQAAMAAAAMCJU2YsyuY/pPTSUARl7j8AAAA/xwYAAAAAAAABAgEAADAAAAA/BcXkX/PmP5jwoBdrR+4/AAAAP8cGAAAAAAAAAQMBAAAwAAAA6m09klM25z+U6tVBBRvuPwAAAD/nBgAAAAAAAAEEAQAAMAAAAAUGhK9tfuc/kOajCGz97T8AAAA/5wYAAAAAAAABBQEAADAAAADzsMOdx6znP4zkCmyf7u0/AAAAP+cGAAAAAAAAAQYBAAAwAAAA4VsDjCHb5z+M5Apsn+7tPwAAAD/2BgAAAAAAAAEHAQAAMAAAAIzEezkVHug/kOajCGz97T8AAAA/9gYAAAAAAAABCAEAADAAAAA5LfTmCGHoP5Tq1UEFG+4/AAAAPwYHAAAAAAAAAQkBAAAwAAAAJdgz1WKP6D+U7G7e0SnuPwAAAD8GBwAAAAAAAAEKAQAAMAAAADYk1+Nvs+g/mO4He5447j8AAAA/FQcAAAAAAAABCwEAADAAAABCcHryfNfoP6DyObQ3Vu4/AAAAPxUHAAAAAAAAAQwBAAAwAAAAoEqIUP0K6T+o9mvt0HPuPwAAAD8lBwAAAAAAAAENAQAAMAAAANuDMo7KSOk/rPgEip2C7j8AAAA/JQcAAAAAAAABDgEAADAAAAAYvdzLl4bpP6j2a+3Qc+4/AAAAPzUHAAAAAAAAAQ8BAAAwAAAA5sa4mT6/6T+k9NJQBGXuPwAAAD81BwAAAAAAAAEQAQAAMAAAACEAY9cL/ek/mPCgF2tH7j8AAAA/SQcAAAAAAAABEQEAADAAAAA+mKn0JUXqP5Tq1UEFG+4/AAAAP0kHAAAAAAAAARIBAAAwAAAACKKFwsx96j+Q5qMIbP3tPwAAAD9JBwAAAAAAAAETAQAAMAAAABjuKNHZoeo/iOJxz9Lf7T8AAAA/WQcAAAAAAAABFAEAADAAAAAlOszf5sXqP4DeP5Y5wu0/AAAAP1kHAAAAAAAAARUBAAAwAAAA8kOorY3+6j982HTA05XtPwAAAD9oBwAAAAAAAAEWAQAAMAAAAC19UutaPOs/dNKp6m1p7T8AAAA/aAcAAAAAAAABFwEAADAAAAAbKJLZtGrrP3DOd7HUS+0/AAAAP3gHAAAAAAAAARgBAAAwAAAAKHQ16MGO6z9wzN4UCD3tPwAAAD94BwAAAAAAAAEZAQAAMAAAADfA2PbOsus/aMpFeDsu7T8AAAA/hwcAAAAAAAABGgEAADAAAAC1O0p1AtzrP2jIrNtuH+0/AAAAP4cHAAAAAAAAARsBAAAwAAAAoeaJY1wK7D9kxhM/ohDtPwAAAD+XBwAAAAAAAAEcAQAAMAAAAJCRyVG2OOw/ZMYTP6IQ7T8AAAA/lwcAAAAAAAABHQEAADAAAAAODTvQ6WHsP2jIrNtuH+0/AAAAP6cHAAAAAAAAAR4BAAAwAAAAqikQb9CA7D9oyKzbbh/tPwAAAD+nBwAAAAAAAAEfAQAAMAAAANoWF56Qmuw/aMis224f7T8AAAA/xgcAAAAAAAABIAEAADAAAAB4M+w8d7nsP2jIrNtuH+0/AAAAP8YHAAAAAAAAASEBAAAwAAAA9K5du6ri7D9kxHqi1QHtPwAAAD/GBwAAAAAAAAEiAQAAMAAAAMK4OYlRG+0/VLp9k9a37D8AAAA/1gcAAAAAAAABIwEAADAAAABsIbI2RV7tP0Cqta5xQew/AAAAP9YHAAAAAAAAASQBAAAwAAAAWszxJJ+M7T8onIZm2dnrPwAAAD/lBwAAAAAAAAElAQAAMAAAALim/4IfwO0/GI5XHkFy6z8AAAA/5QcAAAAAAAABJgEAADAAAABkD3gwEwPuP/x3xGN2z+o/AAAAP/UHAAAAAAAAAScBAAAwAAAAoEgibuBA7j/cW2bTRQDqPwAAAD/1BwAAAAAAAAEoAQAAMAAAAP4iMMxgdO4/tEM6fK5O6T8AAAA/BAgAAAAAAAABKQEAADAAAACcPwVrR5PuP6Ax2fp8yeg/AAAAPwQIAAAAAAAAASoBAAAwAAAAqouoeVS37j9sDRf4Gb/nPwAAAD8UCAAAAAAAAAErAQAAMAAAAEaofRg71u4/QO8fyxzh5j8AAAA/FAgAAAAAAAABLAEAADAAAAB2lYRH++/uPyTZjBBSPuY/AAAAPzMIAAAAAAAAAS0BAAAwAAAAhOEnVggU7z/4tmOqu0LlPwAAAD8zCAAAAAAAAAEuAQAAMAAAACT+/PTuMu8/yJKhp1g45D8AAAA/MwgAAAAAAAABLwEAADAAAABQ6wMkr0zvP6R43LP0d+M/AAAAP0MIAAAAAAAAATABAAAwAAAAUOsDJK9M7z+keNyz9HfjPwAAAD9DCAAAAAAAAAExAQAAMAAAAMHMh2mJINA/3CJBthSk2T8AAAA/AAAAAAAAAAABMgEAADAAAADBzIdpiSDQP9wiQbYUpNk/AAAAPw8AAAAAAAAAATMBAAAwAAAAwcyHaYkg0D/cIkG2FKTZPwAAAD8PAAAAAAAAAAE0AQAAMAAAAOFt64k8FtA/3CJBthSk2T8AAAA/HwAAAAAAAAABNQEAADAAAAACD0+q7wvQP9wiQbYUpNk/AAAAPx8AAAAAAAAAATYBAAAwAAAAI7CyyqIB0D/cIkG2FKTZPwAAAD8fAAAAAAAAAAE3AQAAMAAAAIaiLNar7s8/3CJBthSk2T8AAAA/LgAAAAAAAAABOAEAADAAAADG5PMWEtrPP9wiQbYUpNk/AAAAPy4AAAAAAAAAATkBAAAwAAAASmmCmN6wzz/cIkG2FKTZPwAAAD8+AAAAAAAAAAE6AQAAMAAAAIyrSdlEnM8/3CJBthSk2T8AAAA/PgAAAAAAAAABOwEAADAAAAAQMNhaEXPPP9wiQbYUpNk/AAAAP04AAAAAAAAAATwBAAAwAAAAkrRm3N1Jzz/cIkG2FKTZPwAAAD9OAAAAAAAAAAE9AQAAMAAAAJa9g992984/3CJBthSk2T8AAAA/XQAAAAAAAAABPgEAADAAAABejfakQmfOP+Amc++twdk/AAAAP20AAAAAAAAAAT8BAAAwAAAAaJ8wq3TCzT/gJnPvrcHZPwAAAD99AAAAAAAAAAFAAQAAMAAAAHSxarGmHc0/4CZz763B2T8AAAA/fQAAAAAAAAABQQEAADAAAAA4gd12co3MP+Amc++twdk/AAAAP4wAAAAAAAAAAUIBAAAwAAAAgszBunEmzD/gJnPvrcHZPwAAAD+MAAAAAAAAAAFDAQAAMAAAAEicNIA9lss/3CJBthSk2T8AAAA/nAAAAAAAAAABRAEAADAAAACU8DXH1dzKP9QeD317htk/AAAAP5wAAAAAAAAAAUUBAAAwAAAAnAJwzQc4yj/QGt1D4mjZPwAAAD+rAAAAAAAAAAFGAQAAMAAAAOhWcRSgfsk/0BarCklL2T8AAAA/qwAAAAAAAAABRwEAADAAAACwJuTZa+7IP8wSedGvLdk/AAAAP7sAAAAAAAAAAUgBAAAwAAAA9nHIHWuHyD/MEnnRry3ZPwAAAD+7AAAAAAAAAAFJAQAAMAAAAP565SAENcg/zBJ50a8t2T8AAAA/ywAAAAAAAAABSgEAADAAAADAQTvjNvfHP8AOR5gWENk/AAAAP8sAAAAAAAAAAUsBAAAwAAAABI0fJzaQxz+8ChVfffLYPwAAAD/qAAAAAAAAAAFMAQAAMAAAAI4ay6ubFMc/tAbjJeTU2D8AAAA/6gAAAAAAAAABTQEAADAAAAAWqHYwAZnGP6T+frOxmdg/AAAAP+oAAAAAAAAAAU4BAAAwAAAAHLqwNjP0xT+g9hpBf17YPwAAAD/6AAAAAAAAAAFPAQAAMAAAAOaJI/z+Y8U/lO62zkwj2D8AAAA/+gAAAAAAAAABUAEAADAAAABuF8+AZOjEP4zmUlwa6Nc/AAAAPw0BAAAAAAAAAVEBAAAwAAAAsmKzxGOBxD+A3u7p56zXPwAAAD8NAQAAAAAAAAFSAQAAMAAAAPqtlwhjGsQ/eNaKd7Vx1z8AAAA/HQEAAAAAAAABUwEAADAAAADCfQrOLorDP2zOJgWDNtc/AAAAPx0BAAAAAAAAAVQBAAAwAAAAzI9E1GDlwj9gxsKSUPvWPwAAAD8sAQAAAAAAAAFVAQAAMAAAANahftqSQMI/ULos54Si1j8AAAA/LAEAAAAAAAABVgEAADAAAADes7jgxJvBP0Culju5SdY/AAAAPzwBAAAAAAAAAVcBAAAwAAAAaEFkZSogwT80pjLJhg7WPwAAAD88AQAAAAAAAAFYAQAAMAAAAKyMSKkpucA/LJ7OVlTT1T8AAAA/WwEAAAAAAAABWQEAADAAAACwlWWswmbAPyianB27tdU/AAAAP1sBAAAAAAAAAVoBAAAwAAAAtJ6Cr1sUwD8clmrkIZjVPwAAAD9bAQAAAAAAAAFbAQAAMAAAAHdYXGiCMb8/HJI4q4h61T8AAAA/WwEAAAAAAAABXAEAADAAAACPfNB05ue9PxSOBnLvXNU/AAAAP3sBAAAAAAAAAV0BAAAwAAAAo6BEgUqevD8QitQ4Vj/VPwAAAD97AQAAAAAAAAFeAQAAMAAAADFAKgzifbs/DIai/7wh1T8AAAA/ewEAAAAAAAABXwEAADAAAABDW4EVrYa6PwiCcMYjBNU/AAAAP4oBAAAAAAAAAWABAAAwAAAASW27G9/huT8IgnDGIwTVPwAAAD+KAQAAAAAAAAFhAQAAMAAAAFF/9SERPbk/CIJwxiME1T8AAAA/mgEAAAAAAAABYgEAADAAAADjFb6pD2+4P/x9Po2K5tQ/AAAAP5oBAAAAAAAAAWMBAAAwAAAAc7WjNKdOtz/4eQxU8cjUPwAAAD+pAQAAAAAAAAFkAQAAMAAAAANVib8+LrY/9HXaGlir1D8AAAA/qQEAAAAAAAABZQEAADAAAAAVef3LouS0P/BxqOG+jdQ/AAAAP7kBAAAAAAAAAWYBAAAwAAAAKZ1x2Aabsz/kbXaoJXDUPwAAAD+5AQAAAAAAAAFnAQAAMAAAADm4yOHRo7I/5G12qCVw1D8AAAA/2AEAAAAAAAABaAEAADAAAABDygLoA/+xP+hpRG+MUtQ/AAAAP9gBAAAAAAAAAWkBAAAwAAAAyVeubGmDsT/oaURvjFLUPwAAAD/YAQAAAAAAAAFqAQAAMAAAANNp6HKb3rA/4GUSNvM01D8AAAA/6AEAAAAAAAABawEAADAAAABdALH6mRCwP9hh4PxZF9Q/AAAAP+gBAAAAAAAAAWwBAAAwAAAA1i3zBDGFrj/UXa7DwPnTPwAAAD/4AQAAAAAAAAFtAQAAMAAAAO5ahBQu6aw/0Fl8iifc0z8AAAA/+AEAAAAAAAABbgEAADAAAAAOkTInxPqqP8xVSlGOvtM/AAAAPwcCAAAAAAAAAW8BAAAwAAAALsfgOVoMqT/AURgY9aDTPwAAAD8HAgAAAAAAAAFwAQAAMAAAAEb9jkzwHac/wFEYGPWg0z8AAAA/FwIAAAAAAAABcQEAADAAAABiKiBc7YGlP8BRGBj1oNM/AAAAPxcCAAAAAAAAAXIBAAAwAAAAdk6UaFE4pD/AURgY9aDTPwAAAD8mAgAAAAAAAAFzAQAAMAAAAIJp63EcQaM/zFVKUY6+0z8AAAA/JgIAAAAAAAABdAEAADAAAACajV9+gPehP9BZfIon3NM/AAAAP0YCAAAAAAAAAXUBAAAwAAAAqrHTiuStoD/UXa7DwPnTPwAAAD9GAgAAAAAAAAF2AQAAMAAAAJTPAzv1fp0/2GHg/FkX1D8AAAA/RgIAAAAAAAABdwEAADAAAADEO2BgIaKZP+BlEjbzNNQ/AAAAP1UCAAAAAAAAAXgBAAAwAAAA9JWCfxtqlj/oaURvjFLUPwAAAD9VAgAAAAAAAAF5AQAAMAAAACTwpJ4VMpM/5G12qCVw1D8AAAA/ZQIAAAAAAAABegEAADAAAABMOI233Z6QP/BxqOG+jdQ/AAAAP2UCAAAAAAAAAXsBAAAwAAAA2Nx2lOdgjT/wcajhvo3UPwAAAD91AgAAAAAAAAF8AQAAMAAAAAhJ07kThIk/9HXaGlir1D8AAAA/dQIAAAAAAAABfQEAADAAAABItS/fP6eFP/h5DFTxyNQ/AAAAP4QCAAAAAAAAAX4BAAAwAAAAeP0X+AcUgz/4eQxU8cjUPwAAAD+EAgAAAAAAAAF/AQAAMAAAAJhFABHQgIA/+HkMVPHI1D8AAAA/lAIAAAAAAAABgAEAADAAAABw0+g6aG5+P/h5DFTxyNQ/AAAAP5QCAAAAAAAAAYEBAAAwAAAAcBvRUzDbez/4eQxU8cjUPwAAAD+UAgAAAAAAAAGCAQAAMAAAALBjuWz4R3k//H0+jYrm1D8AAAA/owIAAAAAAAABgwEAADAAAADwq6GFwLR2PwiCcMYjBNU/AAAAP6MCAAAAAAAAAYQBAAAwAAAA8POJnoghdD8MhqL/vCHVPwAAAD/DAgAAAAAAAAGFAQAAMAAAAPA7crdQjnE/HJI4q4h61T8AAAA/wwIAAAAAAAABhgEAADAAAABgCLWgMfZtPyyezlZU09U/AAAAP9ICAAAAAAAAAYcBAAAwAAAA4JiF0sHPaD9ArpY7uUnWPwAAAD/SAgAAAAAAAAGIAQAAMAAAAOAoVgRSqWM/WMKQWbfd1j8AAAA/4gIAAAAAAAABiQEAADAAAADgKFYEUqljP3jWine1cdc/AAAAP+ICAAAAAAAAAYoBAAAwAAAA4ChWBFKpYz+M5lJcGujXPwAAAD/yAgAAAAAAAAGLAQAAMAAAAOAoVgRSqWM/nPLoB+ZA2D8AAAA/8gIAAAAAAAABjAEAADAAAADgKFYEUqljP6T+frOxmdg/AAAAPwEDAAAAAAAAAY0BAAAwAAAA4JiF0sHPaD+8ChVfffLYPwAAAD8BAwAAAAAAAAGOAQAAMAAAAGAItaAx9m0/0BarCklL2T8AAAA/EAMAAAAAAAABjwEAADAAAADw84meiCF0P9wiQbYUpNk/AAAAPxADAAAAAAAAAZABAAAwAAAAcBvRUzDbez/0MgmbeRraPwAAAD8vAwAAAAAAAAGRAQAAMAAAAJghjARsyoE/BEPRf96Q2j8AAAA/LwMAAAAAAAABkgEAADAAAAA4kbvS2/CGPyBXy53cJNs/AAAAPy8DAAAAAAAAAZMBAAAwAAAA2Nx2lOdgjT9Ea8W72rjbPwAAAD8/AwAAAAAAAAGUAQAAMAAAAEQUGat56JE/WH+/2dhM3D8AAAA/PwMAAAAAAAABlQEAADAAAAAMuvaLfyCVP2yPh749w9w/AAAAP04DAAAAAAAAAZYBAAAwAAAA5HEOc7ezlz98mx1qCRzdPwAAAD9OAwAAAAAAAAGXAQAAMAAAAMQ7YGAhopk/jKezFdV03T8AAAA/XgMAAAAAAAABmAEAADAAAACk83dHWTWcP5yzScGgzd0/AAAAP14DAAAAAAAAAZkBAAAwAAAAdJlVKF9tnz+su60z0wjePwAAAD9uAwAAAAAAAAGaAQAAMAAAAJqWfIEZpaE/sMMRpgVE3j8AAAA/bgMAAAAAAAABmwEAADAAAAB2V7Fr6uWjP7zLdRg4f94/AAAAP30DAAAAAAAAAZwBAAAwAAAAUg/JUiJ5pj/M09mKarrePwAAAD99AwAAAAAAAAGdAQAAMAAAAC7Q/Tzzuag/2Ns9/Zz13j8AAAA/nAMAAAAAAAABngEAADAAAAAWo2wt9lWqP9jfbzY2E98/AAAAP5wDAAAAAAAAAZ8BAAAwAAAA/n74IJKfqz/Y3282NhPfPwAAAD+cAwAAAAAAAAGgAQAAMAAAAO5RZxGVO60/2N9vNjYT3z8AAAA/rAMAAAAAAAABoQEAADAAAADKEpz7ZXyvP9zjoW/PMN8/AAAAP6wDAAAAAAAAAaIBAAAwAAAAz2DLbwIxsT/o59OoaE7fPwAAAD+8AwAAAAAAAAGjAQAAMAAAALkzOmAFzbI/7OsF4gFs3z8AAAA/vAMAAAAAAAABpAEAADAAAAChD8ZToRa0P+zrBeIBbN8/AAAAP8sDAAAAAAAAAaUBAAAwAAAAFXn9y6LktD/s6wXiAWzfPwAAAD/LAwAAAAAAAAGmAQAAMAAAAAtepsLX27U/7OsF4gFs3z8AAAA/2wMAAAAAAAABpwEAADAAAABztaM0p063P+zrBeIBbN8/AAAAP9sDAAAAAAAAAagBAAAwAAAA2wOEo90TuT/s6wXiAWzfPwAAAD/rAwAAAAAAAAGpAQAAMAAAAMHW8pPgr7o/7OsF4gFs3z8AAAA/6wMAAAAAAAABqgEAADAAAAAxNw0JSdC7P+zrBeIBbN8/AAAAPwoEAAAAAAAAAasBAAAwAAAAHxy2/33HvD/s6wXiAWzfPwAAAD8KBAAAAAAAAAGsAQAAMAAAAA8BX/ayvr0/6OfTqGhO3z8AAAA/CgQAAAAAAAABrQEAADAAAAB3Tz9l6YO/P9jfbzY2E98/AAAAPxkEAAAAAAAAAa4BAAAwAAAA6s4P6o+kwD/U1wvEA9jePwAAAD8ZBAAAAAAAAAGvAQAAMAAAAB72fyErh8E/zNPZimq63j8AAAA/KQQAAAAAAAABsAEAADAAAABWJg1cXxfCP8jPp1HRnN4/AAAAPykEAAAAAAAAAbEBAAAwAAAAjlaalpOnwj+4x0PfnmHePwAAAD85BAAAAAAAAAGyAQAAMAAAAMJ9Cs4uisM/tL/fbGwm3j8AAAA/OQQAAAAAAAABswEAADAAAAA250FGMFjEP6y7rTPTCN4/AAAAP0gEAAAAAAAAAbQBAAAwAAAAqlB5vjEmxT+ot3v6OevdPwAAAD9IBAAAAAAAAAG1AQAAMAAAAOKABvlltsU/nLNJwaDN3T8AAAA/WAQAAAAAAAABtgEAADAAAABa81p0ADLGP5ivF4gHsN0/AAAAP1gEAAAAAAAAAbcBAAAwAAAAUOEgbs7Wxj+YrxeIB7DdPwAAAD9oBAAAAAAAAAG4AQAAMAAAAIQIkaVpucc/mK8XiAew3T8AAAA/aAQAAAAAAAABuQEAADAAAAD2ccgda4fIP5yzScGgzd0/AAAAP4cEAAAAAAAAAboBAAAwAAAArB3H1tJAyT+su60z0wjePwAAAD+HBAAAAAAAAAG7AQAAMAAAAORNVBEH0ck/tL/fbGwm3j8AAAA/hwQAAAAAAAABvAEAADAAAAAcfuFLO2HKP7S/32xsJt4/AAAAP5YEAAAAAAAAAb0BAAAwAAAAEGynRQkGyz+0v99sbCbePwAAAD+WBAAAAAAAAAG+AQAAMAAAAAhabT/Xqss/tL/fbGwm3j8AAAA/pgQAAAAAAAABvwEAADAAAADABWz4PmTMP7S/32xsJt4/AAAAP6YEAAAAAAAAAcABAAAwAAAA9DX5MnP0zD+0v99sbCbePwAAAD+2BAAAAAAAAAHBAQAAMAAAAK7qFO9zW80/tL/fbGwm3j8AAAA/tgQAAAAAAAABwgEAADAAAACo4ffr2q3NP6y7rTPTCN4/AAAAP8UEAAAAAAAAAcMBAAAwAAAA5BqiKajrzT+su60z0wjePwAAAD/FBAAAAAAAAAHEAQAAMAAAACBUTGd1Kc4/qLd7+jnr3T8AAAA/1QQAAAAAAAABxQEAADAAAACgz73lqFLOP5yzScGgzd0/AAAAP9UEAAAAAAAAAcYBAAAwAAAAHksvZNx7zj+YrxeIB7DdPwAAAD/0BAAAAAAAAAHHAQAAMAAAAJrGoOIPpc4/kKvlTm6S3T8AAAA/9AQAAAAAAAAByAEAADAAAABchNmhqbnOP4ynsxXVdN0/AAAAP/QEAAAAAAAAAckBAAAwAAAAFkISYUPOzj+Mp7MV1XTdPwAAAD/0BAAAAAAAAAHKAQAAMAAAANj/SiDd4s4/jKOB3DtX3T8AAAA/BAUAAAAAAAABywEAADAAAADY/0og3eLOP4ifT6OiOd0/AAAAPwQFAAAAAAAAAcwBAAAwAAAA2P9KIN3izj94l+swcP7cPwAAAD8TBQAAAAAAAAHNAQAAMAAAANj/SiDd4s4/bI+Hvj3D3D8AAAA/EwUAAAAAAAABzgEAADAAAADY/0og3eLOP2iHI0wLiNw/AAAAPygFAAAAAAAAAc8BAAAwAAAA2P9KIN3izj9Yf7/Z2EzcPwAAAD8oBQAAAAAAAAHQAQAAMAAAABZCEmFDzs4/THdbZ6YR3D8AAAA/OAUAAAAAAAAB0QEAADAAAABchNmhqbnOP0Bv9/Rz1ts/AAAAPzgFAAAAAAAAAdIBAAAwAAAA3AhoI3aQzj84Z5OCQZvbPwAAAD9HBQAAAAAAAAHTAQAAMAAAAOIRhSYPPs4/JFv91nVC2z8AAAA/VwUAAAAAAAAB1AEAADAAAABonzCrdMLNPxxPZyuq6do/AAAAP1cFAAAAAAAAAdUBAAAwAAAAMG+jcEAyzT8QRwO5d67aPwAAAD92BQAAAAAAAAHWAQAAMAAAALj8TvWltsw/AD+fRkVz2j8AAAA/dgUAAAAAAAAB1wEAADAAAAD8RzM5pU/MP/g6bQ2sVdo/AAAAP3YFAAAAAAAAAdgBAAAwAAAARJMXfaToyz/0MgmbeRraPwAAAD+GBQAAAAAAAAHZAQAAMAAAAMwgwwEKbcs/6CqlKEff2T8AAAA/hgUAAAAAAAAB2gEAADAAAACU8DXH1dzKP9wiQbYUpNk/AAAAP5UFAAAAAAAAAdsBAAAwAAAA4EQ3Dm4jyj/UHg99e4bZPwAAAD+VBQAAAAAAAAHcAQAAMAAAAGzb/5VsVck/0BrdQ+Jo2T8AAAA/pQUAAAAAAAAB3QEAADAAAABs2/+VbFXJP9Aa3UPiaNk/AAAAP6UFAAAAAAAAAd4BAAAwAAAA4IxPkWP26D845SK8HZfmPwAAAD8AAAAAAAAAAAHfAQAAMAAAAOCMT5Fj9ug/OOUivB2X5j8AAAA/DwAAAAAAAAAB4AEAADAAAADgjE+RY/boPzjlIrwdl+Y/AAAAPw8AAAAAAAAAAeEBAAAwAAAAcV2BIT3x6D845SK8HZfmPwAAAD8vAAAAAAAAAAHiAQAAMAAAAI/+5EHw5ug/NOOJH1GI5j8AAAA/LwAAAAAAAAAB4wEAADAAAADUQKyCVtLoPzTjiR9RiOY/AAAAPy8AAAAAAAAAAeQBAAAwAAAANiTX42+z6D8044kfUYjmPwAAAD8+AAAAAAAAAAHlAQAAMAAAAJUHAkWJlOg/NOOJH1GI5j8AAAA/PgAAAAAAAAAB5gEAADAAAABoGvsVyXroPzjlIrwdl+Y/AAAAP04AAAAAAAAAAecBAAAwAAAAOS305ghh6D8857tY6qXmPwAAAD9cAAAAAAAAAAHoAQAAMAAAAHpvuydvTOg/POlU9ba05j8AAAA/XAAAAAAAAAAB6QEAADAAAABLgrT4rjLoPzzpVPW2tOY/AAAAP1wAAAAAAAAAAeoBAAAwAAAArmXfWcgT6D9A6+2Rg8PmPwAAAD9sAAAAAAAAAAHrAQAAMAAAADDqbduU6uc/RO2GLlDS5j8AAAA/bAAAAAAAAAAB7AEAADAAAACybvxcYcHnP0DvH8sc4eY/AAAAP3wAAAAAAAAAAe0BAAAwAAAApSJZTlSd5z9I8bhn6e/mPwAAAD98AAAAAAAAAAHuAQAAMAAAAAUGhK9tfuc/SPNRBLb+5j8AAAA/mwAAAAAAAAAB7wEAADAAAADYGH2ArWTnP1D16qCCDec/AAAAP5sAAAAAAAAAAfABAAAwAAAAqyt2Ue1K5z9Q94M9TxznPwAAAD+bAAAAAAAAAAHxAQAAMAAAAJvf0kLgJuc/VPkc2hsr5z8AAAA/qwAAAAAAAAAB8gEAADAAAACuNJNUhvjmP1T7tXboOec/AAAAP6sAAAAAAAAAAfMBAAAwAAAA4yq3ht+/5j9U+7V26DnnPwAAAD+6AAAAAAAAAAH0AQAAMAAAAEQO4uf4oOY/VPu1dug55z8AAAA/ugAAAAAAAAAB9QEAADAAAACm8QxJEoLmP1T5HNobK+c/AAAAP8oAAAAAAAAAAfYBAAAwAAAACdU3qitj5j9Q94M9TxznPwAAAD/KAAAAAAAAAAH3AQAAMAAAANrnMHtrSeY/UPXqoIIN5z8AAAA/2QAAAAAAAAAB+AEAADAAAADMm41sXiXmP0jzUQS2/uY/AAAAP9kAAAAAAAAAAfkBAAAwAAAATiAc7ir85T9A7x/LHOHmPwAAAD/pAAAAAAAAAAH6AQAAMAAAAD/UeN8d2OU/RO2GLlDS5j8AAAA/6QAAAAAAAAAB+wEAADAAAACit6NAN7nlP0Dr7ZGDw+Y/AAAAPwgBAAAAAAAAAfwBAAAwAAAAdMqcEXef5T886VT1trTmPwAAAD8IAQAAAAAAAAH9AQAAMAAAAEXdleK2heU/POe7WOql5j8AAAA/CAEAAAAAAAAB/gEAADAAAAAV8I6z9mvlPzjlIrwdl+Y/AAAAPxgBAAAAAAAAAf8BAAAwAAAAWTJW9FxX5T8044kfUYjmPwAAAD8YAQAAAAAAAAEAAgAAMAAAAJl0HTXDQuU/MOHwgoR55j8AAAA/KAEAAAAAAAABAQIAADAAAABrhxYGAynlPzDfV+a3auY/AAAAPygBAAAAAAAAAQICAAAwAAAAPJoP10IP5T8s3b5J61vmPwAAAD83AQAAAAAAAAEDAgAAMAAAAJ59Ojhc8OQ/LNslrR5N5j8AAAA/NwEAAAAAAAABBAIAADAAAAAAYWWZddHkPyTZjBBSPuY/AAAAP0cBAAAAAAAAAQUCAAAwAAAAQKMs2tu85D8k1/NzhS/mPwAAAD9HAQAAAAAAAAEGAgAAMAAAAILl8xpCqOQ/JNfzc4Uv5j8AAAA/VgEAAAAAAAABBwIAADAAAAA0V4nLzpjkPyDVWte4IOY/AAAAP1YBAAAAAAAAAQgCAAAwAAAAVPjs64GO5D8g1VrXuCDmPwAAAD9mAQAAAAAAAAEJAgAAMAAAAHSZUAw1hOQ/INVa17gg5j8AAAA/ZgEAAAAAAAABCgIAADAAAAAEaoKcDn/kPyDVWte4IOY/AAAAP4UBAAAAAAAAAQsCAAAwAAAAljq0LOh55D8g1VrXuCDmPwAAAD+FAQAAAAAAAAEMAgAAMAAAACUL5rzBdOQ/INVa17gg5j8AAAA/hQEAAAAAAAABDQIAADAAAAC02xdNm2/kPyDVWte4IOY/AAAAP5UBAAAAAAAAAQ4CAAAwAAAAtNsXTZtv5D8g1VrXuCDmPwAAAD+VAQAAAAAAAAEPAgAAMAAAALTbF02bb+Q/INVa17gg5j8AAAA/pQEAAAAAAAABEAIAADAAAAC02xdNm2/kPyDVWte4IOY/AAAAP6UBAAAAAAAAARECAAAwAAAAtNsXTZtv5D8g1VrXuCDmPwAAAD+lAQAAAAAAAAESAgAAMAAAALTbF02bb+Q/INVa17gg5j8AAAA/pQEAAAAAAAABEwIAADAAAAC02xdNm2/kPyDVWte4IOY/AAAAP6UBAAAAAAAAARQCAAAwAAAAtNsXTZtv5D8g1VrXuCDmPwAAAD+0AQAAAAAAAAEVAgAAMAAAALTbF02bb+Q/INVa17gg5j8AAAA/tAEAAAAAAAABFgIAADAAAAAlC+a8wXTkPyDTwTrsEeY/AAAAP7QBAAAAAAAAARcCAAAwAAAABGqCnA5/5D8g0SieHwPmPwAAAD/TAQAAAAAAAAEYAgAAMAAAAMQnu1uok+Q/GM+PAVP05T8AAAA/8wEAAAAAAAABGQIAADAAAADyFMKKaK3kPxTLXci51uU/AAAAP/MBAAAAAAAAARoCAAAwAAAAIALJuSjH5D8IxZLyU6rlPwAAAD8CAgAAAAAAAAEbAgAAMAAAAE7vz+jo4OQ/AL0ugCFv5T8AAAA/AgIAAAAAAAABHAIAADAAAAB+3NYXqfrkP/i2Y6q7QuU/AAAAPxICAAAAAAAAAR0CAAAwAAAAPJoP10IP5T/0sJjUVRblPwAAAD8SAgAAAAAAAAEeAgAAMAAAAPxXSJbcI+U/5Kg0YiPb5D8AAAA/IgIAAAAAAAABHwIAADAAAAAJpOuk6UflP9yeN1MkkeQ/AAAAPyICAAAAAAAAASACAAAwAAAAFfCOs/Zr5T/MlDpEJUfkPwAAAD8xAgAAAAAAAAEhAgAAMAAAACQ8MsIDkOU/wIzW0fIL5D8AAAA/MQIAAAAAAAABIgIAADAAAABRKTnxw6nlP7iGC/yM3+M/AAAAP0ECAAAAAAAAASMCAAAwAAAAghZAIITD5T+wgEAmJ7PjPwAAAD9BAgAAAAAAAAEkAgAAMAAAAD/UeN8d2OU/sHwO7Y2V4z8AAAA/YAIAAAAAAAABJQIAADAAAAAAkrGet+zlP6R43LP0d+M/AAAAP2ACAAAAAAAAASYCAAAwAAAATiAc7ir85T+gdKp6W1rjPwAAAD9gAgAAAAAAAAEnAgAAMAAAAJ2uhj2eC+Y/nHIR3o5L4z8AAAA/dAIAAAAAAAABKAIAADAAAADsPPGMERvmP5hweEHCPOM/AAAAP3QCAAAAAAAAASkCAAAwAAAAzJuNbF4l5j+cbt+k9S3jPwAAAD+DAgAAAAAAAAEqAgAAMAAAAKv6KUyrL+Y/nG7fpPUt4z8AAAA/gwIAAAAAAAABKwIAADAAAACJWcYr+DnmP5xu36T1LeM/AAAAP5MCAAAAAAAAASwCAAAwAAAA+4iUmx4/5j+cbt+k9S3jPwAAAD+TAgAAAAAAAAEtAgAAMAAAAPuIlJseP+Y/nG7fpPUt4z8AAAA/kwIAAAAAAAABLgIAADAAAAD7iJSbHj/mP5xu36T1LeM/AAAAP6MCAAAAAAAAAS8CAAAwAAAA+4iUmx4/5j+cbt+k9S3jPwAAAD+jAgAAAAAAAAEwAgAAMAAAAPuIlJseP+Y/nG7fpPUt4z8AAAA/owIAAAAAAAABMQIAADAAAACJWcYr+DnmP5hweEHCPOM/AAAAP6MCAAAAAAAAATICAAAwAAAAGSr4u9E05j+gdKp6W1rjPwAAAD/CAgAAAAAAAAEzAgAAMAAAAKv6KUyrL+Y/pHjcs/R34z8AAAA/wgIAAAAAAAABNAIAADAAAADMm41sXiXmP7B8Du2NleM/AAAAP+ECAAAAAAAAATUCAAAwAAAA7DzxjBEb5j+wgtnC88HjPwAAAD/hAgAAAAAAAAE2AgAAMAAAAL1P6l1RAeY/wIo9NSb94z8AAAA/8QIAAAAAAAABNwIAADAAAAAfMxW/auLlP8iSoadYOOQ/AAAAP/ECAAAAAAAAATgCAAAwAAAA8EUOkKrI5T/QmGx9vmTkPwAAAD8AAwAAAAAAAAE5AgAAMAAAADOI1dAQtOU/3J43UySR5D8AAAA/AAMAAAAAAAABOgIAADAAAAB0ypwRd5/lP+CkAimKveQ/AAAAPxADAAAAAAAAATsCAAAwAAAAtAxkUt2K5T/kqs3+7+nkPwAAAD8QAwAAAAAAAAE8AgAAMAAAAIYfXSMdceU/9LCY1FUW5T8AAAA/IAMAAAAAAAABPQIAADAAAABZMlb0XFflP/i2Y6q7QuU/AAAAPyADAAAAAAAAAT4CAAAwAAAAmXQdNcNC5T8AvS6AIW/lPwAAAD8vAwAAAAAAAAE/AgAAMAAAANq25HUpLuU/DMFgubqM5T8AAAA/LwMAAAAAAAABQAIAADAAAACryd1GaRTlPwjFkvJTquU/AAAAPz8DAAAAAAAAAUECAAAwAAAAftzWF6n65D8QycQr7cflPwAAAD8/AwAAAAAAAAFCAgAAMAAAAHCQMwmc1uQ/FM32ZIbl5T8AAAA/XgMAAAAAAAABQwIAADAAAADRc15qtbfkPyDRKJ4fA+Y/AAAAP14DAAAAAAAAAUQCAAAwAAAAooZXO/Wd5D8g1VrXuCDmPwAAAD9eAwAAAAAAAAFFAgAAMAAAAOTIHnxbieQ/JNfzc4Uv5j8AAAA/bgMAAAAAAAABRgIAADAAAAAlC+a8wXTkPyzbJa0eTeY/AAAAP24DAAAAAAAAAUcCAAAwAAAA1nx7bU5l5D8s3b5J61vmPwAAAD99AwAAAAAAAAFIAgAAMAAAAPgd340BW+Q/MN9X5rdq5j8AAAA/fQMAAAAAAAABSQIAADAAAAAWv0KutFDkPzDfV+a3auY/AAAAP40DAAAAAAAAAUoCAAAwAAAAOGCmzmdG5D8w4fCChHnmPwAAAD+NAwAAAAAAAAFLAgAAMAAAAMgw2F5BQeQ/MOHwgoR55j8AAAA/nQMAAAAAAAABTAIAADAAAABaAQrvGjzkPzDh8IKEeeY/AAAAP50DAAAAAAAAAU0CAAAwAAAA6NE7f/Q25D8w4fCChHnmPwAAAD+sAwAAAAAAAAFOAgAAMAAAAOjRO3/0NuQ/MOHwgoR55j8AAAA/rAMAAAAAAAABTwIAADAAAADo0Tt/9DbkPzDh8IKEeeY/AAAAP7wDAAAAAAAAAVACAAAwAAAA6NE7f/Q25D8w4fCChHnmPwAAAD+8AwAAAAAAAAFRAgAAMAAAAOjRO3/0NuQ/MOHwgoR55j8AAAA/vAMAAAAAAAABUgIAADAAAADo0Tt/9DbkPzDh8IKEeeY/AAAAP7wDAAAAAAAAAVMCAAAwAAAA6NE7f/Q25D8044kfUYjmPwAAAD/bAwAAAAAAAAFUAgAAMAAAAOjRO3/0NuQ/OOUivB2X5j8AAAA/2wMAAAAAAAABVQIAADAAAABaAQrvGjzkPzznu1jqpeY/AAAAP9sDAAAAAAAAAVYCAAAwAAAAyDDYXkFB5D9A6+2Rg8PmPwAAAD/rAwAAAAAAAAFXAgAAMAAAAKiPdD6OS+Q/QO8fyxzh5j8AAAA/+gMAAAAAAAABWAIAADAAAACI7hAe21XkP0jzUQS2/uY/AAAAP/oDAAAAAAAAAVkCAAAwAAAAtNsXTZtv5D9Q94M9TxznPwAAAD8KBAAAAAAAAAFaAgAAMAAAAFT47OuBjuQ/VPu1dug55z8AAAA/GgQAAAAAAAABWwIAADAAAADyFMKKaK3kP1T9ThO1SOc/AAAAPxoEAAAAAAAAAVwCAAAwAAAAIALJuSjH5D9Y/+evgVfnPwAAAD8pBAAAAAAAAAFdAgAAMAAAAOC/AXnC2+Q/WAGBTE5m5z8AAAA/KQQAAAAAAAABXgIAADAAAACefTo4XPDkP1gBgUxOZuc/AAAAP0gEAAAAAAAAAV8CAAAwAAAA7Aulh8//5D9YAYFMTmbnPwAAAD9IBAAAAAAAAAFgAgAAMAAAAKvJ3UZpFOU/WAGBTE5m5z8AAAA/SAQAAAAAAAABYQIAADAAAAD8V0iW3CPlP1gBgUxOZuc/AAAAP1gEAAAAAAAAAWICAAAwAAAAuhWBVXY45T9YAYFMTmbnPwAAAD9YBAAAAAAAAAFjAgAAMAAAAFkyVvRcV+U/WAGBTE5m5z8AAAA/aAQAAAAAAAABZAIAADAAAABmfvkCanvlP1gBgUxOZuc/AAAAP2gEAAAAAAAAAWUCAAAwAAAAA5vOoVCa5T9YAYFMTmbnPwAAAD9sBAAAAAAAAAFmAgAAMAAAAAObzqFQmuU/WAGBTE5m5z8AAAA/bAQAAAAAAAABZwIAADAAAAAqQ+nif3PqPxCKJeWnVOs/AAAAPwAAAAAAAAAAAWgCAAAwAAAAKkPp4n9z6j8QiiXlp1TrPwAAAD8PAAAAAAAAAAFpAgAAMAAAAEvkTAMzaeo/EIol5adU6z8AAAA/DwAAAAAAAAABagIAADAAAACLJhREmVTqPxiMvoF0Y+s/AAAAPx8AAAAAAAAAAWsCAAAwAAAA7Qk/pbI16j8YjlceQXLrPwAAAD8fAAAAAAAAAAFsAgAAMAAAAOC9m5alEeo/GI5XHkFy6z8AAAA/LwAAAAAAAAABbQIAADAAAABCocb3vvLpPxiOVx5Bcus/AAAAPy8AAAAAAAAAAW4CAAAwAAAAM1Uj6bHO6T8YjlceQXLrPwAAAD8+AAAAAAAAAAFvAgAAMAAAACUJgNqkquk/IJDwug2B6z8AAAA/PgAAAAAAAAABcAIAADAAAAAYvdzLl4bpPyCSiVfaj+s/AAAAP04AAAAAAAAAAXECAAAwAAAAmkFrTWRd6T8klruQc63rPwAAAD9OAAAAAAAAAAFyAgAAMAAAAIz1xz5XOek/JJhULUC86z8AAAA/XQAAAAAAAAABcwIAADAAAAB9qSQwShXpPyia7ckMy+s/AAAAP10AAAAAAAAAAXQCAAAwAAAAcV2BIT3x6D8onIZm2dnrPwAAAD99AAAAAAAAAAF1AgAAMAAAABODc8O8veg/NKC4n3L36z8AAAA/fQAAAAAAAAABdgIAADAAAACVBwJFiZToPziiUTw/Buw/AAAAP30AAAAAAAAAAXcCAAAwAAAAGIyQxlVr6D88pOrYCxXsPwAAAD+MAAAAAAAAAAF4AgAAMAAAAAxA7bdIR+g/OKaDddgj7D8AAAA/jAAAAAAAAAABeQIAADAAAAD880mpOyPoPzimg3XYI+w/AAAAP5wAAAAAAAAAAXoCAAAwAAAAEEkKu+H05z84poN12CPsPwAAAD+cAAAAAAAAAAF7AgAAMAAAAJLNmDyuy+c/PKgcEqUy7D8AAAA/rAAAAAAAAAABfAIAADAAAACFgfUtoafnP0Cqta5xQew/AAAAP6wAAAAAAAAAAX0CAAAwAAAAdjVSH5SD5z9ArE5LPlDsPwAAAD+7AAAAAAAAAAF+AgAAMAAAAEhIS/DTaec/QKxOSz5Q7D8AAAA/uwAAAAAAAAABfwIAADAAAAAZW0TBE1DnP0CsTks+UOw/AAAAP8sAAAAAAAAAAYACAAAwAAAAWp0LAno75z9ArE5LPlDsPwAAAD/LAAAAAAAAAAGBAgAAMAAAAC2wBNO5Iec/QKxOSz5Q7D8AAAA/2gAAAAAAAAABggIAADAAAAAeZGHErP3mP0iu5+cKX+w/AAAAP9oAAAAAAAAAAYMCAAAwAAAAoOjvRXnU5j9MsICE123sPwAAAD/6AAAAAAAAAAGEAgAAMAAAAAPMGqeSteY/ULIZIaR87D8AAAA/+gAAAAAAAAABhQIAADAAAADV3hN40pvmP1CyGSGkfOw/AAAAP/oAAAAAAAAAAYYCAAAwAAAAFSHbuDiH5j9QshkhpHzsPwAAAD8JAQAAAAAAAAGHAgAAMAAAAMaScGnFd+Y/ULIZIaR87D8AAAA/CQEAAAAAAAABiAIAADAAAAB3BAYaUmjmP1CyGSGkfOw/AAAAPxkBAAAAAAAAAYkCAAAwAAAAJ3abyt5Y5j9QshkhpHzsPwAAAD8ZAQAAAAAAAAGKAgAAMAAAAEoX/+qRTuY/ULIZIaR87D8AAAA/KQEAAAAAAAABiwIAADAAAABquGILRUTmP1CyGSGkfOw/AAAAPykBAAAAAAAAAYwCAAAwAAAAiVnGK/g55j9MsICE123sPwAAAD84AQAAAAAAAAGNAgAAMAAAAKv6KUyrL+Y/SK7n5wpf7D8AAAA/OAEAAAAAAAABjgIAADAAAADMm41sXiXmP0iu5+cKX+w/AAAAP0gBAAAAAAAAAY8CAAAwAAAA7DzxjBEb5j9IrufnCl/sPwAAAD9IAQAAAAAAAAGQAgAAMAAAAA3eVK3EEOY/SK7n5wpf7D8AAAA/ZwEAAAAAAAABkQIAADAAAAAtf7jNdwbmP0iu5+cKX+w/AAAAP2cBAAAAAAAAAZICAAAwAAAAvU/qXVEB5j9IrufnCl/sPwAAAD9nAQAAAAAAAAGTAgAAMAAAAE4gHO4q/OU/QKxOSz5Q7D8AAAA/ZwEAAAAAAAABlAIAADAAAADe8E1+BPflP0CsTks+UOw/AAAAP3cBAAAAAAAAAZUCAAAwAAAAcMF/Dt7x5T9ArE5LPlDsPwAAAD93AQAAAAAAAAGWAgAAMAAAAACSsZ637OU/QKxOSz5Q7D8AAAA/hgEAAAAAAAABlwIAADAAAAAAkrGet+zlP0CsTks+UOw/AAAAP4YBAAAAAAAAAZgCAAAwAAAAAJKxnrfs5T9ArE5LPlDsPwAAAD+GAQAAAAAAAAGZAgAAMAAAAACSsZ637OU/QKxOSz5Q7D8AAAA/hgEAAAAAAAABmgIAADAAAAAAkrGet+zlP0CsTks+UOw/AAAAP5YBAAAAAAAAAZsCAAAwAAAAAJKxnrfs5T9AqrWucUHsPwAAAD+WAQAAAAAAAAGcAgAAMAAAAACSsZ637OU/PKgcEqUy7D8AAAA/lgEAAAAAAAABnQIAADAAAABwwX8O3vHlPzyk6tgLFew/AAAAP7UBAAAAAAAAAZ4CAAAwAAAATiAc7ir85T80oLifcvfrPwAAAD/FAQAAAAAAAAGfAgAAMAAAAJ2uhj2eC+Y/KJrtyQzL6z8AAAA/5AEAAAAAAAABoAIAADAAAABebL/8NyDmPySUIvSmnus/AAAAP+QBAAAAAAAAAaECAAAwAAAAiVnGK/g55j8YjlceQXLrPwAAAD/kAQAAAAAAAAGiAgAAMAAAACd2m8reWOY/FIiMSNtF6z8AAAA/9AEAAAAAAAABowIAADAAAAA2wj7Z63zmPwyCwXJ1Ges/AAAAP/QBAAAAAAAAAaQCAAAwAAAA1d4TeNKb5j8Ael0AQ97qPwAAAD8DAgAAAAAAAAGlAgAAMAAAAHP76Ba5uuY/9HH5jRCj6j8AAAA/AwIAAAAAAAABpgIAADAAAACg6O9FedTmP/BrLriqduo/AAAAPxMCAAAAAAAAAacCAAAwAAAAYKYoBRPp5j/kZWPiRErqPwAAAD8TAgAAAAAAAAGoAgAAMAAAAB5kYcSs/eY/2F+YDN8d6j8AAAA/IwIAAAAAAAABqQIAADAAAABu8ssTIA3nP9BXNJqs4uk/AAAAPyMCAAAAAAAAAaoCAAAwAAAALbAE07kh5z/IT9AneqfpPwAAAD8yAgAAAAAAAAGrAgAAMAAAAHo+byItMec/wEkFUhR76T8AAAA/MgIAAAAAAAABrAIAADAAAADKzNlxoEDnP7RDOnyuTuk/AAAAP1ECAAAAAAAAAa0CAAAwAAAAqyt2Ue1K5z+wPwhDFTHpPwAAAD9RAgAAAAAAAAGuAgAAMAAAAIiKEjE6Vec/rDvWCXwT6T8AAAA/UQIAAAAAAAABrwIAADAAAABo6a4Qh1/nP6w5PW2vBOk/AAAAP2ECAAAAAAAAAbACAAAwAAAA2Bh9gK1k5z+kN6TQ4vXoPwAAAD9hAgAAAAAAAAGxAgAAMAAAAEhIS/DTaec/pDULNBbn6D8AAAA/YQIAAAAAAAABsgIAADAAAABISEvw02nnP6Q1CzQW5+g/AAAAP3ECAAAAAAAAAbMCAAAwAAAASEhL8NNp5z+kNQs0FufoPwAAAD9xAgAAAAAAAAG0AgAAMAAAAEhIS/DTaec/pDULNBbn6D8AAAA/cQIAAAAAAAABtQIAADAAAABISEvw02nnP6Q1CzQW5+g/AAAAP3ECAAAAAAAAAbYCAAAwAAAASEhL8NNp5z+kNQs0FufoPwAAAD+AAgAAAAAAAAG3AgAAMAAAAGjprhCHX+c/pDULNBbn6D8AAAA/gAIAAAAAAAABuAIAADAAAACIihIxOlXnP6Q1CzQW5+g/AAAAP68CAAAAAAAAAbkCAAAwAAAAO/yn4cZF5z+kN6TQ4vXoPwAAAD+vAgAAAAAAAAG6AgAAMAAAAOptPZJTNuc/rDk9ba8E6T8AAAA/vwIAAAAAAAABuwIAADAAAACb39JC4CbnP7A9b6ZIIuk/AAAAP78CAAAAAAAAAbwCAAAwAAAAjJMvNNMC5z+8R2y1R2zpPwAAAD/OAgAAAAAAAAG9AgAAMAAAADG5IdZSz+Y/yFFpxEa26T8AAAA/zgIAAAAAAAABvgIAADAAAACUnEw3bLDmP9RZzTZ58ek/AAAAP94CAAAAAAAAAb8CAAAwAAAAZa9FCKyW5j/YX5gM3x3qPwAAAD/eAgAAAAAAAAHAAgAAMAAAAFZjovmecuY/5Gf8fhFZ6j8AAAA/7gIAAAAAAAABwQIAADAAAAC4Rs1auFPmP/Rx+Y0Qo+o/AAAAP+4CAAAAAAAAAcICAAAwAAAAiVnGK/g55j8Ael0AQ97qPwAAAD/9AgAAAAAAAAHDAgAAMAAAAF5sv/w3IOY/CIAo1qgK6z8AAAA//QIAAAAAAAABxAIAADAAAACdroY9ngvmPxCG86sON+s/AAAAPw0DAAAAAAAAAcUCAAAwAAAAcMF/Dt7x5T8YjL6BdGPrPwAAAD8NAwAAAAAAAAHGAgAAMAAAANGkqm/30uU/IJKJV9qP6z8AAAA/HQMAAAAAAAABxwIAADAAAACit6NAN7nlPySYVC1AvOs/AAAAPx0DAAAAAAAAAcgCAAAwAAAAUSk58cOp5T8wnh8DpujrPwAAAD88AwAAAAAAAAHJAgAAMAAAAAObzqFQmuU/OKJRPD8G7D8AAAA/PAMAAAAAAAABygIAADAAAAAkPDLCA5DlPzimg3XYI+w/AAAAPzwDAAAAAAAAAcsCAAAwAAAARd2V4raF5T9AqrWucUHsPwAAAD9LAwAAAAAAAAHMAgAAMAAAANatx3KQgOU/QKxOSz5Q7D8AAAA/SwMAAAAAAAABzQIAADAAAABmfvkCanvlP0iu5+cKX+w/AAAAP1sDAAAAAAAAAc4CAAAwAAAA904rk0N25T9MsICE123sPwAAAD9bAwAAAAAAAAHPAgAAMAAAAIYfXSMdceU/ULIZIaR87D8AAAA/WwMAAAAAAAAB0AIAADAAAACGH10jHXHlP1CyGSGkfOw/AAAAP2sDAAAAAAAAAdECAAAwAAAAhh9dIx1x5T9QshkhpHzsPwAAAD9rAwAAAAAAAAHSAgAAMAAAAIYfXSMdceU/ULIZIaR87D8AAAA/bgMAAAAAAAAB0wIAADAAAACGH10jHXHlP1CyGSGkfOw/AAAAP24DAAAAAAAAAdQCAAAwAAAAhh9dIx1x5T9MtLK9cIvsPwAAAD99AwAAAAAAAAHVAgAAMAAAAIYfXSMdceU/TLSyvXCL7D8AAAA/fQMAAAAAAAAB1gIAADAAAAD3TiuTQ3blP1C2S1o9muw/AAAAP30DAAAAAAAAAdcCAAAwAAAARd2V4raF5T9QuOT2CansPwAAAD+sAwAAAAAAAAHYAgAAMAAAAAObzqFQmuU/VLp9k9a37D8AAAA/vAMAAAAAAAAB2QIAADAAAADDWAdh6q7lP1i8FjCjxuw/AAAAP7wDAAAAAAAAAdoCAAAwAAAA8EUOkKrI5T9Yvq/Mb9XsPwAAAD/LAwAAAAAAAAHbAgAAMAAAAB8zFb9q4uU/YMBIaTzk7D8AAAA/ywMAAAAAAAAB3AIAADAAAABOIBzuKvzlP2DC4QUJ8+w/AAAAP9sDAAAAAAAAAd0CAAAwAAAAfA0jHesV5j9gwuEFCfPsPwAAAD/bAwAAAAAAAAHeAgAAMAAAABkq+LvRNOY/ZMR6otUB7T8AAAA/6wMAAAAAAAAB3wIAADAAAAB3BAYaUmjmP2TGEz+iEO0/AAAAP+sDAAAAAAAAAeACAAAwAAAA9X93mIWR5j9kxhM/ohDtPwAAAD/6AwAAAAAAAAHhAgAAMAAAAJScTDdssOY/ZMYTP6IQ7T8AAAA/+gMAAAAAAAAB4gIAADAAAADAiVNmLMrmP2TGEz+iEO0/AAAAPxoEAAAAAAAAAeMCAAAwAAAA73Zalezj5j9kxhM/ohDtPwAAAD8aBAAAAAAAAAHkAgAAMAAAAK40k1SG+OY/ZMYTP6IQ7T8AAAA/GgQAAAAAAAAB5QIAADAAAABu8ssTIA3nP2TGEz+iEO0/AAAAPykEAAAAAAAAAeYCAAAwAAAALbAE07kh5z9kxhM/ohDtPwAAAD8pBAAAAAAAAAHnAgAAMAAAAFqdCwJ6O+c/ZMYTP6IQ7T8AAAA/OQQAAAAAAAAB6AIAADAAAACrK3ZR7UrnP2TEeqLVAe0/AAAAPzkEAAAAAAAAAekCAAAwAAAAqyt2Ue1K5z9kxHqi1QHtPwAAAD9IBAAAAAAAAAHqAgAAMAAAAC19UutaPOs/ANXfbzY2oz8AAAA/AAAAAAAAAAAB6wIAADAAAAAtfVLrWjzrPwDV3282NqM/AAAAPxAAAAAAAAAAAewCAAAwAAAALX1S61o86z8A1d9vNjajPwAAAD8QAAAAAAAAAAHtAgAAMAAAAC19UutaPOs/ANXfbzY2oz8AAAA/IAAAAAAAAAAB7gIAADAAAAAtfVLrWjzrPwDV3282NqM/AAAAPyAAAAAAAAAAAe8CAAAwAAAALX1S61o86z8A1d9vNjajPwAAAD8gAAAAAAAAAAHwAgAAMAAAAL5NhHs0N+s/wLRPpmxJoj8AAAA/IAAAAAAAAAAB8QIAADAAAABQHrYLDjLrP8C0T6ZsSaI/AAAAPy8AAAAAAAAAAfICAAAwAAAA4O7nm+cs6z/AtE+mbEmiPwAAAD8vAAAAAAAAAAHzAgAAMAAAAHC/GSzBJ+s/gJS/3KJcoT8AAAA/PwAAAAAAAAAB9AIAADAAAACPYH1MdB3rP4B0LxPZb6A/AAAAP04AAAAAAAAAAfUCAAAwAAAAsQHhbCcT6z/AqD6THgafPwAAAD9OAAAAAAAAAAH2AgAAMAAAANCiRI3aCOs/gGgeAIssnT8AAAA/bgAAAAAAAAAB9wIAADAAAADyQ6itjf7qP8An/mz3Ups/AAAAP24AAAAAAAAAAfgCAAAwAAAAobU9Xhrv6j+A593ZY3mZPwAAAD99AAAAAAAAAAH5AgAAMAAAAFMn0w6n3+o/QKe9RtCflz8AAAA/fQAAAAAAAAAB+gIAADAAAACVaZpPDcvqPwBnnbM8xpU/AAAAP40AAAAAAAAAAfsCAAAwAAAA9kzFsCas6j/AJn0gqeyTPwAAAD+dAAAAAAAAAAH8AgAAMAAAAFcw8BFAjeo/wCZ9IKnskz8AAAA/nQAAAAAAAAAB/QIAADAAAAC6ExtzWW7qP8AmfSCp7JM/AAAAP50AAAAAAAAAAf4CAAAwAAAAHPdF1HJP6j8AZ52zPMaVPwAAAD+sAAAAAAAAAAH/AgAAMAAAAH3acDWMMOo/QKe9RtCflz8AAAA/rAAAAAAAAAABAAMAADAAAACPLzFHMgLqP4Dn3dljeZk/AAAAP7wAAAAAAAAAAQEDAAAwAAAAwyVVeYvJ6T/AJ/5s91KbPwAAAD+8AAAAAAAAAAECAwAAMAAAANh6FYsxm+k/wKg+kx4Gnz8AAAA/2wAAAAAAAAABAwMAADAAAADHLnJ8JHfpP4B0LxPZb6A/AAAAP9sAAAAAAAAAAQQDAAAwAAAAKhKd3T1Y6T+AlL/colyhPwAAAD/bAAAAAAAAAAEFAwAAMAAAAIz1xz5XOek/wLRPpmxJoj8AAAA/6wAAAAAAAAABBgMAADAAAAB9qSQwShXpPwDV3282NqM/AAAAP+sAAAAAAAAAAQcDAAAwAAAAsp9IYqPc6D8gFQADyg+lPwAAAD/6AAAAAAAAAAEIAwAAMAAAAFTFOgQjqeg/wFUgll3ppj8AAAA/+gAAAAAAAAABCQMAADAAAABIeZf1FYXoP8B1sF8n1qc/AAAAPwkBAAAAAAAAAQoDAAAwAAAAqVzCVi9m6D/glUAp8cKoPwAAAD8JAQAAAAAAAAELAwAAMAAAAHpvuydvTOg/QLbQ8rqvqT8AAAA/GQEAAAAAAAABDAMAADAAAABuIxgZYijoP2DWYLyEnKo/AAAAPxkBAAAAAAAAAQ0DAAAwAAAA76emmi7/5z+A9vCFTomrPwAAAD8oAQAAAAAAAAEOAwAAMAAAAJLNmDyuy+c/oBaBTxh2rD8AAAA/KAEAAAAAAAABDwMAADAAAADzsMOdx6znP6AWgU8Ydqw/AAAAPzgBAAAAAAAAARADAAAwAAAAxMO8bgeT5z+gFoFPGHasPwAAAD84AQAAAAAAAAERAwAAMAAAAJnWtT9Heec/oBaBTxh2rD8AAAA/VwEAAAAAAAABEgMAADAAAABISEvw02nnP8A2ERniYq0/AAAAP1cBAAAAAAAAARMDAAAwAAAAiIoSMTpV5z/gVqHiq0+uPwAAAD9XAQAAAAAAAAEUAwAAMAAAAMrM2XGgQOc/4Fah4qtPrj8AAAA/ZwEAAAAAAAABFQMAADAAAAAMD6GyBiznP0B3Max1PK8/AAAAP2cBAAAAAAAAARYDAAAwAAAA3SGag0YS5z9AdzGsdTyvPwAAAD92AQAAAAAAAAEXAwAAMAAAANHV9nQ57uY/sMvgup8UsD8AAAA/dgEAAAAAAAABGAMAADAAAAAxuSHWUs/mP7DL4LqfFLA/AAAAP4YBAAAAAAAAARkDAAAwAAAAA8wap5K15j+wy+C6nxSwPwAAAD+GAQAAAAAAAAEaAwAAMAAAALI9sFcfpuY/sMvgup8UsD8AAAA/lgEAAAAAAAABGwMAADAAAABlr0UIrJbmP7DL4LqfFLA/AAAAP5YBAAAAAAAAARwDAAAwAAAAhVCpKF+M5j+wy+C6nxSwPwAAAD+lAQAAAAAAAAEdAwAAMAAAAKbxDEkSguY/sMvgup8UsD8AAAA/pQEAAAAAAAABHgMAADAAAADGknBpxXfmP7DL4LqfFLA/AAAAP8QBAAAAAAAAAR8DAAAwAAAAVmOi+Z5y5j+wy+C6nxSwPwAAAD/EAQAAAAAAAAEgAwAAMAAAAOcz1Il4beY/sMvgup8UsD8AAAA/xAEAAAAAAAABIQMAADAAAADnM9SJeG3mP7DL4LqfFLA/AAAAP9QBAAAAAAAAASIDAAAwAAAA5zPUiXht5j+wy+C6nxSwPwAAAD/UAQAAAAAAAAEjAwAAMAAAAOcz1Il4beY/sMvgup8UsD8AAAA/5AEAAAAAAAABJAMAADAAAADnM9SJeG3mP7DL4LqfFLA/AAAAP+QBAAAAAAAAASUDAAAwAAAA5zPUiXht5j+wy+C6nxSwPwAAAD/zAQAAAAAAAAEmAwAAMAAAAOcz1Il4beY/sMvgup8UsD8AAAA/8wEAAAAAAAABJwMAADAAAADnM9SJeG3mP7DL4LqfFLA/AAAAP/MBAAAAAAAAASgDAAAwAAAA5zPUiXht5j+wy+C6nxSwPwAAAD/zAQAAAAAAAAEpAwAAMAAAAOcz1Il4beY/sMvgup8UsD8AAAA/AwIAAAAAAAABKgMAADAAAADnM9SJeG3mP7DL4LqfFLA/AAAAPwMCAAAAAAAAASsDAAAwAAAA5zPUiXht5j+wy+C6nxSwPwAAAD8DAgAAAAAAAAEsAwAAMAAAAMaScGnFd+Y/sMvgup8UsD8AAAA/AwIAAAAAAAABLQMAADAAAACm8QxJEoLmP0B3Max1PK8/AAAAPyICAAAAAAAAAS4DAAAwAAAA1d4TeNKb5j/gVqHiq0+uPwAAAD9BAgAAAAAAAAEvAwAAMAAAAJScTDdssOY/wDYRGeJirT8AAAA/QQIAAAAAAAABMAMAADAAAABRWoX2BcXmP6AWgU8Ydqw/AAAAP1ECAAAAAAAAATEDAAAwAAAAEBi+tZ/Z5j9g1mC8hJyqPwAAAD9RAgAAAAAAAAEyAwAAMAAAAGCmKAUT6eY/4JVAKfHCqD8AAAA/YQIAAAAAAAABMwMAADAAAACuNJNUhvjmP8BVIJZd6aY/AAAAP2ECAAAAAAAAATQDAAAwAAAA/sL9o/kH5z8gFQADyg+lPwAAAD9wAgAAAAAAAAE1AwAAMAAAAL2ANmOTHOc/wLRPpmxJoj8AAAA/cAIAAAAAAAABNgMAADAAAADqbT2SUzbnP8CoPpMeBp8/AAAAP4ACAAAAAAAAATcDAAAwAAAAGVtEwRNQ5z+A593ZY3mZPwAAAD+AAgAAAAAAAAE4AwAAMAAAANgYfYCtZOc/AGedszzGlT8AAAA/kAIAAAAAAAABOQMAADAAAACZ1rU/R3nnPwDmXI0VE5I/AAAAP5ACAAAAAAAAAToDAAAwAAAA5mQgj7qI5z/ApTz6gTmQPwAAAD+vAgAAAAAAAAE7AwAAMAAAADbzit4tmOc/gEr4p7UMiT8AAAA/rwIAAAAAAAABPAMAADAAAAAVUie+eqLnP4DJt4GOWYU/AAAAP68CAAAAAAAAAT0DAAAwAAAAhYH1LaGn5z+ASHdbZ6aBPwAAAD++AgAAAAAAAAE+AwAAMAAAAPOww53HrOc/AJJtaoDmez8AAAA/vgIAAAAAAAABPwMAADAAAABj4JEN7rHnPwCSbWqA5ns/AAAAP74CAAAAAAAAAUADAAAwAAAAY+CRDe6x5z8Akm1qgOZ7PwAAAD/OAgAAAAAAAAFBAwAAMAAAAGPgkQ3usec/AJJtaoDmez8AAAA/zgIAAAAAAAABQgMAADAAAABj4JEN7rHnPwCSbWqA5ns/AAAAP84CAAAAAAAAAUMDAAAwAAAAY+CRDe6x5z8Akm1qgOZ7PwAAAD/OAgAAAAAAAAFEAwAAMAAAAGPgkQ3usec/AJJtaoDmez8AAAA/3gIAAAAAAAABRQMAADAAAADzsMOdx6znPwCSbWqA5ns/AAAAP94CAAAAAAAAAUYDAAAwAAAApSJZTlSd5z+ASHdbZ6aBPwAAAD/9AgAAAAAAAAFHAwAAMAAAAFSU7v7gjec/gEr4p7UMiT8AAAA/KgMAAAAAAAABSAMAADAAAACZ1rU/R3nnP8ClPPqBOZA/AAAAPyoDAAAAAAAAAUkDAAAwAAAA2Bh9gK1k5z8AZ52zPMaVPwAAAD8qAwAAAAAAAAFKAwAAMAAAABlbRMETUOc/wCf+bPdSmz8AAAA/OgMAAAAAAAABSwMAADAAAABanQsCejvnP4B0LxPZb6A/AAAAPzoDAAAAAAAAAUwDAAAwAAAALbAE07kh5z8A1d9vNjajPwAAAD9JAwAAAAAAAAFNAwAAMAAAAIyTLzTTAuc/gDWQzJP8pT8AAAA/SQMAAAAAAAABTgMAADAAAACAR4wlxt7mP+CVQCnxwqg/AAAAP1kDAAAAAAAAAU8DAAAwAAAAc/voFrm65j9g1mC8hJyqPwAAAD9ZAwAAAAAAAAFQAwAAMAAAAEQO4uf4oOY/gPbwhU6Jqz8AAAA/aQMAAAAAAAABUQMAADAAAACFUKkoX4zmP6AWgU8Ydqw/AAAAP2kDAAAAAAAAAVIDAAAwAAAAxpJwacV35j/gVqHiq0+uPwAAAD94AwAAAAAAAAFTAwAAMAAAAAnVN6orY+Y/sMvgup8UsD8AAAA/eAMAAAAAAAABVAMAADAAAAC4Rs1auFPmP7DbqJ8Ei7A/AAAAP5gDAAAAAAAAAVUDAAAwAAAAarhiC0VE5j/Q63CEaQGxPwAAAD+YAwAAAAAAAAFWAwAAMAAAAIlZxiv4OeY/8Ps4ac53sT8AAAA/mAMAAAAAAAABVwMAADAAAACr+ilMqy/mPwAMAU4z7rE/AAAAP5gDAAAAAAAAAVgDAAAwAAAAzJuNbF4l5j8AHMkymGSyPwAAAD+3AwAAAAAAAAFZAwAAMAAAAF5sv/w3IOY/MCyRF/3asj8AAAA/twMAAAAAAAABWgMAADAAAADsPPGMERvmP1A8WfxhUbM/AAAAP7cDAAAAAAAAAVsDAAAwAAAA7DzxjBEb5j9QPFn8YVGzPwAAAD+3AwAAAAAAAAFcAwAAMAAAAOw88YwRG+Y/UDxZ/GFRsz8AAAA/twMAAAAAAAABXQMAADAAAADsPPGMERvmP1A8WfxhUbM/AAAAP8YDAAAAAAAAAV4DAAAwAAAA7DzxjBEb5j9QPFn8YVGzPwAAAD/GAwAAAAAAAAFfAwAAMAAAAOw88YwRG+Y/UDxZ/GFRsz8AAAA/xgMAAAAAAAABYAMAADAAAADsPPGMERvmP1A8WfxhUbM/AAAAP8YDAAAAAAAAAWEDAAAwAAAA7DzxjBEb5j9QPFn8YVGzPwAAAD/WAwAAAAAAAAFiAwAAMAAAAOw88YwRG+Y/UDxZ/GFRsz8AAAA/1gMAAAAAAAABYwMAADAAAADsPPGMERvmP1BMIeHGx7M/AAAAP9YDAAAAAAAAAWQDAAAwAAAA7DzxjBEb5j9gXOnFKz60PwAAAD/WAwAAAAAAAAFlAwAAMAAAAF5sv/w3IOY/oHx5j/UqtT8AAAA/BQQAAAAAAAABZgMAADAAAADMm41sXiXmP8CcCVm/F7Y/AAAAPyQEAAAAAAAAAWcDAAAwAAAAGSr4u9E05j8AzWEH7nq3PwAAAD8kBAAAAAAAAAFoAwAAMAAAAGq4YgtFROY/YA2CmoFUuT8AAAA/NAQAAAAAAAABaQMAADAAAACZpWk6BV7mP8BNoi0VLrs/AAAAPzQEAAAAAAAAAWoDAAAwAAAAxpJwacV35j/wffrbQ5G8PwAAAD9DBAAAAAAAAAFrAwAAMAAAAGWvRQisluY/QL4ab9dqvj8AAAA/QwQAAAAAAAABbAMAADAAAACUnEw3bLDmP4Duch0Gzr8/AAAAP1MEAAAAAAAAAW0DAAAwAAAAUVqF9gXF5j9oj+VlmpjAPwAAAD9TBAAAAAAAAAFuAwAAMAAAABAYvrWf2eY/eJ+tSv8OwT8AAAA/YwQAAAAAAAABbwMAADAAAABgpigFE+nmP4CnEb0xSsE/AAAAP2MEAAAAAAAAAXADAAAwAAAAPwXF5F/z5j+Ir3UvZIXBPwAAAD9yBAAAAAAAAAFxAwAAMAAAAIyTLzTTAuc/oLfZoZbAwT8AAAA/cgQAAAAAAAABcgMAADAAAABu8ssTIA3nP6C/PRTJ+8E/AAAAP5IEAAAAAAAAAXMDAAAwAAAATVFo82wX5z+wx6GG+zbCPwAAAD+SBAAAAAAAAAF0AwAAMAAAAC2wBNO5Iec/uM8F+S1ywj8AAAA/kgQAAAAAAAABdQMAADAAAAAMD6GyBiznP9DXaWtgrcI/AAAAP6EEAAAAAAAAAXYDAAAwAAAA6m09klM25z/I383dkujCPwAAAD+hBAAAAAAAAAF3AwAAMAAAAMrM2XGgQOc/2OcxUMUjwz8AAAA/sQQAAAAAAAABeAMAADAAAADKzNlxoEDnP9jnMVDFI8M/AAAAP7EEAAAAAAAAAXkDAAAwAAAAiyYURJlU6j+AIW+9dCjMPwAAAD8AAAAAAAAAAAF6AwAAMAAAAIsmFESZVOo/gCFvvXQozD8AAAA/FAAAAAAAAAABewMAADAAAACLJhREmVTqP4Ahb710KMw/AAAAPxQAAAAAAAAAAXwDAAAwAAAAHPdF1HJP6j+AIW+9dCjMPwAAAD8UAAAAAAAAAAF9AwAAMAAAAK7Hd2RMSuo/gCFvvXQozD8AAAA/JAAAAAAAAAABfgMAADAAAAA+mKn0JUXqP4Ahb710KMw/AAAAPyQAAAAAAAAAAX8DAAAwAAAAXTkNFdk66j+AIW+9dCjMPwAAAD80AAAAAAAAAAGAAwAAMAAAAH3acDWMMOo/gCFvvXQozD8AAAA/NAAAAAAAAAABgQMAADAAAACde9RVPybqP4Ahb710KMw/AAAAP0MAAAAAAAAAAYIDAAAwAAAAwBw4dvIb6j+QKdMvp2PMPwAAAD9DAAAAAAAAAAGDAwAAMAAAAOC9m5alEeo/mDE3otmezD8AAAA/YwAAAAAAAAABhAMAADAAAACPLzFHMgLqP6A5mxQM2sw/AAAAP2MAAAAAAAAAAYUDAAAwAAAAYkIqGHLo6T+gOZsUDNrMPwAAAD9jAAAAAAAAAAGGAwAAMAAAAFT2hgllxOk/sEH/hj4VzT8AAAA/cgAAAAAAAAABhwMAADAAAABHquP6V6DpP7BJY/lwUM0/AAAAP3IAAAAAAAAAAYgDAAAwAAAAGL3cy5eG6T+wSWP5cFDNPwAAAD+CAAAAAAAAAAGJAwAAMAAAAFn/owz+cek/wFHHa6OLzT8AAAA/ggAAAAAAAAABigMAADAAAACaQWtNZF3pP9BZK97Vxs0/AAAAP5EAAAAAAAAAAYsDAAAwAAAA24MyjspI6T/YYY9QCALOPwAAAD+RAAAAAAAAAAGMAwAAMAAAABzG+c4wNOk/4Gnzwjo9zj8AAAA/oQAAAAAAAAABjQMAADAAAABdCMEPlx/pP/BxVzVteM4/AAAAP6EAAAAAAAAAAY4DAAAwAAAALhu64NYF6T/wcVc1bXjOPwAAAD/AAAAAAAAAAAGPAwAAMAAAAI/+5EHw5ug/+Hm7p5+zzj8AAAA/wAAAAAAAAAABkAMAADAAAACDskEz48LoP/h5u6efs84/AAAAP8AAAAAAAAAAAZEDAAAwAAAAdmaeJNae6D/4ebunn7POPwAAAD/AAAAAAAAAAAGSAwAAMAAAAEh5l/UVheg/+Hm7p5+zzj8AAAA/4AAAAAAAAAABkwMAADAAAACIu142fHDoP/h5u6efs84/AAAAP+AAAAAAAAAAAZQDAAAwAAAAyf0ld+Jb6D/4ebunn7POPwAAAD/gAAAAAAAAAAGVAwAAMAAAAAxA7bdIR+g/+Hm7p5+zzj8AAAA/7wAAAAAAAAABlgMAADAAAABLgrT4rjLoP/h5u6efs84/AAAAP+8AAAAAAAAAAZcDAAAwAAAArmXfWcgT6D/4ebunn7POPwAAAD//AAAAAAAAAAGYAwAAMAAAAKAZPEu77+c/8HFXNW14zj8AAAA//wAAAAAAAAABmQMAADAAAAAinsrMh8bnP+Bp88I6Pc4/AAAAPw4BAAAAAAAAAZoDAAAwAAAAhYH1LaGn5z/YYY9QCALOPwAAAD8OAQAAAAAAAAGbAwAAMAAAAMTDvG4Hk+c/2GGPUAgCzj8AAAA/HgEAAAAAAAABnAMAADAAAAAFBoSvbX7nP9BZK97Vxs0/AAAAPx4BAAAAAAAAAZ0DAAAwAAAAt3cZYPpu5z/AUcdro4vNPwAAAD89AQAAAAAAAAGeAwAAMAAAAGjprhCHX+c/wFHHa6OLzT8AAAA/PQEAAAAAAAABnwMAADAAAAAZW0TBE1DnP7BJY/lwUM0/AAAAPz0BAAAAAAAAAaADAAAwAAAAWp0LAno75z+wQf+GPhXNPwAAAD9NAQAAAAAAAAGhAwAAMAAAAL2ANmOTHOc/oDmbFAzazD8AAAA/TQEAAAAAAAABogMAADAAAAAeZGHErP3mP5gxN6LZnsw/AAAAP10BAAAAAAAAAaMDAAAwAAAAgEeMJcbe5j+QKdMvp2PMPwAAAD9dAQAAAAAAAAGkAwAAMAAAAOMqt4bfv+Y/gCFvvXQozD8AAAA/bAEAAAAAAAABpQMAADAAAACyPbBXH6bmP4Ahb710KMw/AAAAP2wBAAAAAAAAAaYDAAAwAAAA9X93mIWR5j+AIW+9dCjMPwAAAD98AQAAAAAAAAGnAwAAMAAAADbCPtnrfOY/gCFvvXQozD8AAAA/fAEAAAAAAAABqAMAADAAAADnM9SJeG3mP3AZC0tC7cs/AAAAP4sBAAAAAAAAAakDAAAwAAAAmaVpOgVe5j9oEafYD7LLPwAAAD+LAQAAAAAAAAGqAwAAMAAAAEoX/+qRTuY/YAlDZt12yz8AAAA/mwEAAAAAAAABqwMAADAAAAD7iJSbHj/mP1gB3/OqO8s/AAAAP5sBAAAAAAAAAawDAAAwAAAAPMtb3IQq5j9A+XqBeADLPwAAAD+6AQAAAAAAAAGtAwAAMAAAAA3eVK3EEOY/QPl6gXgAyz8AAAA/ugEAAAAAAAABrgMAADAAAABOIBzuKvzlP0D5eoF4AMs/AAAAP7oBAAAAAAAAAa8DAAAwAAAAj2LjLpHn5T9A+XqBeADLPwAAAD/KAQAAAAAAAAGwAwAAMAAAANGkqm/30uU/QPl6gXgAyz8AAAA/ygEAAAAAAAABsQMAADAAAACCFkAghMPlP0D5eoF4AMs/AAAAP9oBAAAAAAAAAbIDAAAwAAAAM4jV0BC05T9A+XqBeADLPwAAAD/aAQAAAAAAAAGzAwAAMAAAAFEpOfHDqeU/QPl6gXgAyz8AAAA/6QEAAAAAAAABtAMAADAAAAB0ypwRd5/lP0D5eoF4AMs/AAAAP+kBAAAAAAAAAbUDAAAwAAAAlmsAMiqV5T9A+XqBeADLPwAAAD/5AQAAAAAAAAG2AwAAMAAAACQ8MsIDkOU/QPl6gXgAyz8AAAA/+QEAAAAAAAABtwMAADAAAAC0DGRS3YrlP0D5eoF4AMs/AAAAP/kBAAAAAAAAAbgDAAAwAAAARd2V4raF5T9A+XqBeADLPwAAAD8IAgAAAAAAAAG5AwAAMAAAANatx3KQgOU/WAHf86o7yz8AAAA/CAIAAAAAAAABugMAADAAAABmfvkCanvlP2AJQ2bddss/AAAAPycCAAAAAAAAAbsDAAAwAAAAZn75Amp75T9gCUNm3XbLPwAAAD8nAgAAAAAAAAG8AwAAMAAAAPdOK5NDduU/aBGn2A+yyz8AAAA/JwIAAAAAAAABvQMAADAAAAD3TiuTQ3blP2gRp9gPsss/AAAAPycCAAAAAAAAAb4DAAAwAAAA904rk0N25T9wGQtLQu3LPwAAAD8nAgAAAAAAAAG/AwAAMAAAAPdOK5NDduU/cBkLS0Ltyz8AAAA/NgIAAAAAAAABwAMAADAAAAD3TiuTQ3blP3AZC0tC7cs/AAAAPzYCAAAAAAAAAcEDAAAwAAAA904rk0N25T9wGQtLQu3LPwAAAD82AgAAAAAAAAHCAwAAMAAAAPdOK5NDduU/cBkLS0Ltyz8AAAA/NgIAAAAAAAABwwMAADAAAAD3TiuTQ3blP3AZC0tC7cs/AAAAP0YCAAAAAAAAAcQDAAAwAAAA904rk0N25T9wGQtLQu3LPwAAAD9GAgAAAAAAAAHFAwAAMAAAAPdOK5NDduU/cBkLS0Ltyz8AAAA/RgIAAAAAAAABxgMAADAAAAD3TiuTQ3blP3AZC0tC7cs/AAAAP0YCAAAAAAAAAccDAAAwAAAA904rk0N25T9wGQtLQu3LPwAAAD9WAgAAAAAAAAHIAwAAMAAAAPdOK5NDduU/cBkLS0Ltyz8AAAA/VgIAAAAAAAAByQMAADAAAAD3TiuTQ3blP3AZC0tC7cs/AAAAP1YCAAAAAAAAAcoDAAAwAAAAZn75Amp75T+AIW+9dCjMPwAAAD9WAgAAAAAAAAHLAwAAMAAAALQMZFLdiuU/kCnTL6djzD8AAAA/swIAAAAAAAABzAMAADAAAAADm86hUJrlP5gxN6LZnsw/AAAAP7MCAAAAAAAAAc0DAAAwAAAAM4jV0BC05T+YMTei2Z7MPwAAAD/DAgAAAAAAAAHOAwAAMAAAAPBFDpCqyOU/kCnTL6djzD8AAAA/wwIAAAAAAAABzwMAADAAAACvA0dPRN3lP4Ahb710KMw/AAAAP9MCAAAAAAAAAdADAAAwAAAAcMF/Dt7x5T9wGQtLQu3LPwAAAD/TAgAAAAAAAAHRAwAAMAAAAC1/uM13BuY/YAlDZt12yz8AAAA/4gIAAAAAAAAB0gMAADAAAABebL/8NyDmP0D5eoF4AMs/AAAAP+ICAAAAAAAAAdMDAAAwAAAAarhiC0VE5j8o4U4q4U7KPwAAAD/yAgAAAAAAAAHUAwAAMAAAAHcEBhpSaOY/EMki00mdyT8AAAA/8gIAAAAAAAAB1QMAADAAAAAVIdu4OIfmP+iw9nuy68g/AAAAPxEDAAAAAAAAAdYDAAAwAAAAsj2wVx+m5j/QmMokGzrIPwAAAD8RAwAAAAAAAAHXAwAAMAAAAHP76Ba5uuY/sIgCQLbDxz8AAAA/EQMAAAAAAAAB2AMAADAAAADAiVNmLMrmP6B4OltRTcc/AAAAPyEDAAAAAAAAAdkDAAAwAAAAEBi+tZ/Z5j+IcNboHhLHPwAAAD8hAwAAAAAAAAHaAwAAMAAAAGCmKAUT6eY/gGhyduzWxj8AAAA/MAMAAAAAAAAB2wMAADAAAAA/BcXkX/PmP4BgDgS6m8Y/AAAAPzADAAAAAAAAAdwDAAAwAAAAHmRhxKz95j9wWKqRh2DGPwAAAD9AAwAAAAAAAAHdAwAAMAAAAP7C/aP5B+c/aFBGH1Ulxj8AAAA/QAMAAAAAAAAB3gMAADAAAADdIZqDRhLnP2BI4qwi6sU/AAAAP1ADAAAAAAAAAd8DAAAwAAAATVFo82wX5z9YQH468K7FPwAAAD9QAwAAAAAAAAHgAwAAMAAAAL2ANmOTHOc/QDgayL1zxT8AAAA/XwMAAAAAAAAB4QMAADAAAAC9gDZjkxznP0A4Gsi9c8U/AAAAP18DAAAAAAAAAeIDAAAwAAAAvYA2Y5Mc5z9AOBrIvXPFPwAAAD9vAwAAAAAAAAHjAwAAMAAAAL2ANmOTHOc/QDgayL1zxT8AAAA/bwMAAAAAAAAB5AMAADAAAAC9gDZjkxznP0A4Gsi9c8U/AAAAP28DAAAAAAAAAeUDAAAwAAAAvYA2Y5Mc5z9AOBrIvXPFPwAAAD9vAwAAAAAAAAHmAwAAMAAAAL2ANmOTHOc/QDgayL1zxT8AAAA/jgMAAAAAAAAB5wMAADAAAAC9gDZjkxznP0A4Gsi9c8U/AAAAP44DAAAAAAAAAegDAAAwAAAAvYA2Y5Mc5z9AOBrIvXPFPwAAAD+OAwAAAAAAAAHpAwAAMAAAAE1RaPNsF+c/QDgayL1zxT8AAAA/jgMAAAAAAAAB6gMAADAAAABu8ssTIA3nP1hAfjrwrsU/AAAAP60DAAAAAAAAAesDAAAwAAAArjSTVIb45j9gSOKsIurFPwAAAD+9AwAAAAAAAAHsAwAAMAAAABAYvrWf2eY/cFiqkYdgxj8AAAA/vQMAAAAAAAAB7QMAADAAAABz++gWubrmP4Bocnbs1sY/AAAAP80DAAAAAAAAAe4DAAAwAAAA1d4TeNKb5j+geDpbUU3HPwAAAD/NAwAAAAAAAAHvAwAAMAAAAKbxDEkSguY/uJBmsuj+xz8AAAA/3AMAAAAAAAAB8AMAADAAAAB3BAYaUmjmP9igLpdNdcg/AAAAP9wDAAAAAAAAAfEDAAAwAAAAuEbNWrhT5j/4uFru5CbJPwAAAD/7AwAAAAAAAAHyAwAAMAAAAPuIlJseP+Y/GNGGRXzYyT8AAAA/+wMAAAAAAAAB8wMAADAAAAA8y1vchCrmPyjhTirhTso/AAAAP/sDAAAAAAAAAfQDAAAwAAAADd5UrcQQ5j9A8RYPRsXKPwAAAD8LBAAAAAAAAAH1AwAAMAAAAN7wTX4E9+U/WAHf86o7yz8AAAA/CwQAAAAAAAAB9gMAADAAAAA/1HjfHdjlP3AZC0tC7cs/AAAAPxsEAAAAAAAAAfcDAAAwAAAAEudxsF2+5T+QKdMvp2PMPwAAAD8bBAAAAAAAAAH4AwAAMAAAAMNYB2HqruU/mDE3otmezD8AAAA/OAQAAAAAAAAB+QMAADAAAAB0ypwRd5/lP6A5mxQM2sw/AAAAPzgEAAAAAAAAAfoDAAAwAAAAlmsAMiqV5T+wQf+GPhXNPwAAAD9IBAAAAAAAAAH7AwAAMAAAALQMZFLdiuU/sElj+XBQzT8AAAA/SAQAAAAAAAAB/AMAADAAAADWrcdykIDlP8BRx2uji80/AAAAP1gEAAAAAAAAAf0DAAAwAAAA904rk0N25T/QWSve1cbNPwAAAD9YBAAAAAAAAAH+AwAAMAAAABXwjrP2a+U/2GGPUAgCzj8AAAA/dwQAAAAAAAAB/wMAADAAAACowMBD0GblP+Bp88I6Pc4/AAAAP3cEAAAAAAAAAQAEAAAwAAAAOJHy06lh5T/wcVc1bXjOPwAAAD93BAAAAAAAAAEBBAAAMAAAAMdhJGSDXOU/8HFXNW14zj8AAAA/hgQAAAAAAAABAgQAADAAAABZMlb0XFflP/h5u6efs84/AAAAP4YEAAAAAAAAAQMEAAAwAAAA6AKIhDZS5T/4gR8a0u7OPwAAAD+GBAAAAAAAAAEEBAAAMAAAAHjTuRQQTeU/EIqDjAQqzz8AAAA/hgQAAAAAAAABBQQAADAAAAAJpOuk6UflPxiS5/42Zc8/AAAAP5YEAAAAAAAAAQYEAAAwAAAACaTrpOlH5T8Ykuf+NmXPPwAAAD+WBAAAAAAAAAEHBAAAMAAAAAmk66TpR+U/KJpLcWmgzz8AAAA/pgQAAAAAAAABCAQAADAAAAAJpOuk6UflPyiir+Ob288/AAAAP6YEAAAAAAAAAQkEAAAwAAAACaTrpOlH5T8c1QkrZwvQPwAAAD+1BAAAAAAAAAEKBAAAMAAAAAmk66TpR+U/INk7ZAAp0D8AAAA/tQQAAAAAAAABCwQAADAAAAAJpOuk6UflPyjdbZ2ZRtA/AAAAP8UEAAAAAAAAAQwEAAAwAAAACaTrpOlH5T8s4Z/WMmTQPwAAAD/FBAAAAAAAAAENBAAAMAAAAAmk66TpR+U/MOXRD8yB0D8AAAA/1QQAAAAAAAABDgQAADAAAAAJpOuk6UflPzjpA0lln9A/AAAAP9UEAAAAAAAAAQ8EAAAwAAAACaTrpOlH5T887TWC/rzQPwAAAD/0BAAAAAAAAAEQBAAAMAAAAHjTuRQQTeU/RPWZ9DD40D8AAAA/9AQAAAAAAAABEQQAADAAAADoAoiENlLlP1T9/WZjM9E/AAAAPwMFAAAAAAAAARIEAAAwAAAAWTJW9FxX5T9YATCg/FDRPwAAAD8DBQAAAAAAAAETBAAAMAAAAMdhJGSDXOU/YAmUEi+M0T8AAAA/EwUAAAAAAAABFAQAADAAAACowMBD0GblP3AR+IRhx9E/AAAAPxMFAAAAAAAAARUEAAAwAAAA904rk0N25T94GVz3kwLSPwAAAD8jBQAAAAAAAAEWBAAAMAAAALQMZFLdiuU/iCHAacY90j8AAAA/MgUAAAAAAAABFwQAADAAAAB0ypwRd5/lP4wpJNz4eNI/AAAAPzIFAAAAAAAAARgEAAAwAAAAM4jV0BC05T+YMYhOK7TSPwAAAD9CBQAAAAAAAAEZBAAAMAAAAPBFDpCqyOU/oDnswF3v0j8AAAA/QgUAAAAAAAABGgQAADAAAAA/1HjfHdjlP6xBUDOQKtM/AAAAP1IFAAAAAAAAARsEAAAwAAAAj2LjLpHn5T+0RYJsKUjTPwAAAD9SBQAAAAAAAAEcBAAAMAAAAHDBfw7e8eU/uEm0pcJl0z8AAAA/cQUAAAAAAAABHQQAADAAAAC9T+pdUQHmP8BN5t5bg9M/AAAAP3EFAAAAAAAAAR4EAAAwAAAAna6GPZ4L5j/AURgY9aDTPwAAAD9xBQAAAAAAAAEfBAAAMAAAAHwNIx3rFeY/zFVKUY6+0z8AAAA/gAUAAAAAAAABIAQAADAAAADMm41sXiXmP9BZfIon3NM/AAAAP4AFAAAAAAAAASEEAAAwAAAAGSr4u9E05j/UXa7DwPnTPwAAAD+QBQAAAAAAAAEiBAAAMAAAAGq4YgtFROY/1F2uw8D50z8AAAA/kAUAAAAAAAABIwQAADAAAAAndpvK3ljmP9hh4PxZF9Q/AAAAP6AFAAAAAAAAASQEAAAwAAAAdwQGGlJo5j/gZRI28zTUPwAAAD+gBQAAAAAAAAElBAAAMAAAAMaScGnFd+Y/6GlEb4xS1D8AAAA/rwUAAAAAAAABJgQAADAAAAAVIdu4OIfmP+hpRG+MUtQ/AAAAP68FAAAAAAAAAScEAAAwAAAAZa9FCKyW5j/kbXaoJXDUPwAAAD+/BQAAAAAAAAEoBAAAMAAAALI9sFcfpuY/5G12qCVw1D8AAAA/vwUAAAAAAAABKQQAADAAAACUnEw3bLDmP+RtdqglcNQ/AAAAP94FAAAAAAAAASoEAAAwAAAAc/voFrm65j/kbXaoJXDUPwAAAD/eBQAAAAAAAAErBAAAMAAAAHP76Ba5uuY/5G12qCVw1D8AAAA/3gUAAAAAAAA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24|21.0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65724|recordLength=65758|start=0|end=65724|audioFormat={00001610-0000-0010-8000-00AA00389B71}|audioRate=44100|muted=false|volume=0.8|fadeIn=0|fadeOut=0|videoFormat={34363248-0000-0010-8000-00AA00389B71}|videoRate=15|videoWidth=256|videoHeight=25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U3MjAuMCwgQ3VsdHVyZT1uZXV0cmFsLCBQdWJsaWNLZXlUb2tlbj0zMWJmMzg1NmFkMzY0ZTM1BQEAAAALSW5rTWF0dGVyVjEEAAAABVNjYWxlDUxpc3RgMStfaXRlbXMMTGlzdGAxK19zaXplD0xpc3RgMStfdmVyc2lvbgAEAAALF1NoYXJlZC5JbmtpbmcuSW5rQXRvbVtdAgAAAAgIAgAAAI/CdT8JAwAAAAIAAAAJAAAABwMAAAAAAQAAAAQAAAAECUlua0F0b21WMQIAAAAJBAAAAAkFAAAADQIFBAAAAAtQZW5TdHJva2VWMQQAAAAKQXR0cmlidXRlcwVUcmFjZQlTdGFydFRpbWUEVHlwZQQEAAQPUGVuQXR0cmlidXRlc1YxAgAAAApJbmtUcmFjZVYxAgAAABAMQWN0aW9uVHlwZVYxAgAAAAIAAAAJBgAAAAkHAAAALIoAAAAAAAAF+P///wxBY3Rpb25UeXBlVjEBAAAAB3ZhbHVlX18ACAIAAAAAAAAABQUAAAANQ2xlYXJDYW52YXNWMQIAAAAJU3RhcnRUaW1lBFR5cGUABBAMQWN0aW9uVHlwZVYxAgAAAAIAAAB5ugAAAAAAAAH3////+P///wAAAAAFBgAAAA9QZW5BdHRyaWJ1dGVzVjEKAAAAB19jb2xvckEHX2NvbG9yUgdfY29sb3JHB19jb2xvckIKRml0VG9DdXJ2ZQZIZWlnaHQOSWdub3JlUHJlc3N1cmUNSXNIaWdobGlnaHRlcgVTaGFwZQVXaWR0aAAAAAAAAAAABAACAgICAQYBAQxCcnVzaFNoYXBlVjECAAAABgIAAAD//wAAAAAAAAAAAAhAAAAF9v///wxCcnVzaFNoYXBlVjEBAAAAB3ZhbHVlX18ACAIAAAABAAAAAAAAAAAACEAFBwAAAApJbmtUcmFjZVYxAwAAAA1MaXN0YDErX2l0ZW1zDExpc3RgMStfc2l6ZQ9MaXN0YDErX3ZlcnNpb24EAAAYU2hhcmVkLklua2luZy5JbmtQb2ludFtdAgAAAAgIAgAAAAkLAAAA1gAAANYAAAAHCwAAAAABAAAAAAEAAAQKSW5rUG9pbnRWMQI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/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+AAAACb8AAAAJwAAAAAnBAAAACcIAAAAJwwAAAAnEAAAACcUAAAAJxgAAAAnHAAAACcgAAAAJyQAAAAnKAAAACcsAAAAJzAAAAAnNAAAACc4AAAAJzwAAAAnQAAAACdEAAAAJ0gAAAAnTAAAACdQAAAAJ1QAAAAnWAAAACdcAAAAJ2AAAAAnZAAAACdoAAAAJ2wAAAAncAAAACd0AAAAJ3gAAAAnfAAAACeAAAAAJ4QAAAA0qBQwAAAAKSW5rUG9pbnRWMQQAAAABWAFZDlByZXNzdXJlRmFjdG9yCVRpbWVTdGFtcAAAAAAGBgsQAgAAAMaH+kF8Ies/WUFoPPcV7z8AAAA/AAAAAAAAAAABDQAAAAwAAADGh/pBfCHrP1lBaDz3Fe8/AAAAPxAAAAAAAAAAAQ4AAAAMAAAAxof6QXwh6z9ZQWg89xXvPwAAAD8QAAAAAAAAAAEPAAAADAAAALIdUii5MOs/WUFoPPcV7z8AAAA/EAAAAAAAAAABEAAAAAwAAAACRu0MGQntP5c+hqKzCu4/AAAAPyAAAAAAAAAAAREAAAAMAAAA1gf0v8827T9d1yjBhbrtPwAAAD8gAAAAAAAAAAESAAAADAAAAKrJ+nKGZO0/Oz2V1RGF7T8AAAA/LwAAAAAAAAABEwAAAAwAAACCiwEmPZLtP/3VN/TjNO0/AAAAPy8AAAAAAAAAARQAAAAMAAAAWk0I2fO/7T/DbtoStuTsPwAAAD8/AAAAAAAAAAEVAAAADAAAACKlZnLn/O0/Y23pRRRf7D8AAAA/PwAAAAAAAAABFgAAAAwAAADekhzyF0nuP9/RZI3+o+s/AAAAP14AAAAAAAAAARcAAAAMAAAAoup6iwuG7j9ZNuDU6OjqPwAAAD9eAAAAAAAAAAEYAAAADAAAAGZC2ST/wu4/42clEo1I6j8AAAA/XgAAAAAAAAABGQAAAAwAAAAymje+8v/uP3GZak8xqOk/AAAAP24AAAAAAAAAARoAAAAMAAAA+vGVV+Y87z8RmHmCjyLpPwAAAD9uAAAAAAAAAAEbAAAADAAAAM6znAqdau8/sZaIte2c6D8AAAA/fQAAAAAAAAABHAAAAAwAAACqdaO9U5jvP0+Vl+hLF+g/AAAAP30AAAAAAAAAAR0AAAAMAAAAjqFSis227z/dxtwl8HbnPwAAAD+NAAAAAAAAAAEeAAAADAAAAHo3qnAKxu8/afghY5TW5j8AAAA/jQAAAAAAAAABHwAAAAwAAAB6N6pwCsbvP+Ncnap+G+Y/AAAAP50AAAAAAAAAASAAAAAMAAAAejeqcArG7z+FW6zd3JXlPwAAAD+dAAAAAAAAAAEhAAAADAAAAHo3qnAKxu8/JVq7EDsQ5T8AAAA/rAAAAAAAAAABIgAAAAwAAACOoVKKzbbvP8FYykOZiuQ/AAAAP6wAAAAAAAAAASMAAAAMAAAAlgv7o5Cn7z9lV9l29wTkPwAAAD+8AAAAAAAAAAEkAAAADAAAAKp1o71TmO8/A1boqVV/4z8AAAA/vAAAAAAAAAABJQAAAAwAAADCSfTw2XnvP5GHLef53uI/AAAAP8wAAAAAAAAAASYAAAAMAAAA3h1FJGBb7z8ZuXIknj7iPwAAAD/MAAAAAAAAAAEnAAAADAAAAApcPnGpLe8/lR3ua4iD4T8AAAA/6wAAAAAAAAABKAAAAAwAAAAymje+8v/uPw2CabNyyOA/AAAAP+sAAAAAAAAAASkAAAAMAAAAXtgwCzzS7j+vgHjm0ELgPwAAAD/rAAAAAAAAAAEqAAAADAAAAI4WKliFpO4/nv4OM1563z8AAAA/+gAAAAAAAAABKwAAAAwAAACyVCOlznbuP/6VwISOpN4/AAAAP/oAAAAAAAAAASwAAAAMAAAAzih02FRY7j9uLXLWvs7dPwAAAD8KAQAAAAAAAAEtAAAADAAAAOb8xAvbOe4/1sQjKO/43D8AAAA/CgEAAAAAAAABLgAAAAwAAAAWO75YJAzuPz5c1XkfI9w/AAAAPxoBAAAAAAAAAS8AAAAMAAAAWk0I2fO/7T9Wv1/0Z+LaPwAAAD8aAQAAAAAAAAEwAAAADAAAAKrJ+nKGZO0/biLqbrCh2T8AAAA/KQEAAAAAAAABMQAAAAwAAAACRu0MGQntP4aFdOn4YNg/AAAAPykBAAAAAAAAATIAAAAMAAAAWsLfpqut7D+i6P5jQSDXPwAAAD9JAQAAAAAAAAEzAAAADAAAAKo+0kA+Uuw/3uUcyv0U1j8AAAA/SQEAAAAAAAABNAAAAAwAAADyUBzBDQbsP0J9zhsuP9U/AAAAP0kBAAAAAAAAATUAAAAMAAAAKvm9JxrJ6z+mFIBtXmnUPwAAAD9JAQAAAAAAAAE2AAAADAAAAF6hX44mjOs/Cqwxv46T0z8AAAA/aAEAAAAAAAABNwAAAAwAAACaSQH1Mk/rP5rddvwy89I/AAAAP2gBAAAAAAAAATgAAAAMAAAA+i+cqIjk6j/e2pRi7+fRPwAAAD9oAQAAAAAAAAE5AAAADAAAAHbqh49kW+o/9j0f3Ten0D8AAAA/dwEAAAAAAAABOgAAAAwAAADmOstcfeHpP3R2eoboN88/AAAAP3cBAAAAAAAAATsAAAAMAAAASiFmENN26T/0cLZSYSHNPwAAAD+HAQAAAAAAAAE8AAAADAAAAJ6dWKplG+k/HDfLR/Kfyj8AAAA/hwEAAAAAAAABPQAAAAwAAADir6IqNc/oP/RlLutS9Mg/AAAAP5cBAAAAAAAAAT4AAAAMAAAAKsLsqgSD6D+8lJGOs0jHPwAAAD+XAQAAAAAAAAE/AAAADAAAAG7UNivUNug/hMP0MRSdxT8AAAA/pgEAAAAAAAABQAAAAAwAAADiJHr47LznP1TyV9V08cM/AAAAP6YBAAAAAAAAAUEAAAAMAAAAjh1fLBIG5z8cIbt41UXCPwAAAD/GAQAAAAAAAAFCAAAADAAAAOoD+t9nm+Y/NIRF8x0FwT8AAAA/xgEAAAAAAAABQwAAAAwAAAA6gOx5+j/mP7jOn9vMiL8/AAAAP8YBAAAAAAAAAUQAAAAMAAAAomaHLVDV5T/olLTQXQe9PwAAAD/UAQAAAAAAAAFFAAAADAAAAEpfbGF1HuU/aPJ6Fx+wuT8AAAA/1AEAAAAAAAABRgAAAAwAAADyV1GVmmfkP6i4jwywLrc/AAAAP+QBAAAAAAAAAUcAAAAMAAAAchI9fHbe4z945/KvEIO1PwAAAD/kAQAAAAAAAAFIAAAADAAAAMKOLxYJg+M/SBZWU3HXsz8AAAA/8wEAAAAAAAABSQAAAAwAAAAWCyKwmyfjPwhFufbRK7I/AAAAP/MBAAAAAAAAAUoAAAAMAAAAiltlfbSt4j9wFpzXxVSvPwAAAD8DAgAAAAAAAAFLAAAADAAAABaA+X1TFeI/EHRiHof9qz8AAAA/AwIAAAAAAAABTAAAAAwAAACyDjaYtW3hP7DRKGVIpqg/AAAAPxMCAAAAAAAAAU0AAAAMAAAAHl95Zc7z4D9wAIwIqfqmPwAAAD8TAgAAAAAAAAFOAAAADAAAAIJFFBkkieA/MF5ST2qjoz8AAAA/MgIAAAAAAAABTwAAAAwAAAAc1FAzhuHfP7C7GJYrTKA/AAAAPzICAAAAAAAAAVAAAAAMAAAATPHJZ0qS3j/g1PdyGEGdPwAAAD8yAgAAAAAAAAFRAAAADAAAAIQOQ5wOQ90/YDK+udnpmT8AAAA/QgIAAAAAAAABUgAAAAwAAABkr8k2QE/cP0CQhACbkpY/AAAAP0ICAAAAAAAAAVMAAAAMAAAADKiuamWY2z+g7UpHXDuTPwAAAD9RAgAAAAAAAAFUAAAADAAAANR05NEQw9o/gJYiHDvIjz8AAAA/UQIAAAAAAAABVQAAAAwAAACYQRo5vO3ZP4CWIhw7yI8/AAAAP2ECAAAAAAAAAVYAAAAMAAAAlLbxBnTb2D+AliIcO8iPPwAAAD9hAgAAAAAAAAFXAAAADAAAAKj/GQiyqtc/gJYiHDvIjz8AAAA/cAIAAAAAAAABWAAAAAwAAACodPHVaZjWPwBSr6m9GYk/AAAAP3ACAAAAAAAAAVkAAAAMAAAAbEEnPRXD1T8AUq+pvRmJPwAAAD+AAgAAAAAAAAFaAAAADAAAAEzirddGz9Q/AFKvqb0ZiT8AAAA/gAIAAAAAAAABWwAAAAwAAABsK9bYhJ7TP4CWIhw7yI8/AAAAP5ACAAAAAAAAAVwAAAAMAAAAXKCtpjyM0j+AliIcO8iPPwAAAD+QAgAAAAAAAAFdAAAADAAAAFgVhXT0edE/gJYiHDvIjz8AAAA/rwIAAAAAAAABXgAAAAwAAAAo4rrbn6TQP6DtSkdcO5M/AAAAP68CAAAAAAAAAV8AAAAMAAAAsAZP3D4M0D9AkIQAm5KWPwAAAD+vAgAAAAAAAAFgAAAADAAAAIBWxrm7584/YDK+udnpmT8AAAA/vwIAAAAAAAABYQAAAAwAAAA4mNPuHgDNP9CMtfLK96E/AAAAP78CAAAAAAAAAWIAAAAMAAAAuDE/vXVVyz9QL++rCU+lPwAAAD/OAgAAAAAAAAFjAAAADAAAAIhzTPLYbck/sNEoZUimqD8AAAA/zgIAAAAAAAABZAAAAAwAAABAtVknPIbHP1BF/3omqa0/AAAAP94CAAAAAAAAAWUAAAAMAAAAyE7F9ZLbxT+I3GpIAlaxPwAAAD/eAgAAAAAAAAFmAAAADAAAAOCX7fbQqsQ/SBZWU3HXsz8AAAA/7QIAAAAAAAABZwAAAAwAAADAOHSRArfDP3jn8q8Qg7U/AAAAP+0CAAAAAAAAAWgAAAAMAAAA4IGckkCGwj9IId66fwS4PwAAAD/9AgAAAAAAAAFpAAAADAAAAGAbCGGX28A/CFvJxe6Fuj8AAAA//QIAAAAAAAABagAAAAwAAADQaede3GG+P+iUtNBdB70/AAAAPxwDAAAAAAAAAWsAAAAMAAAA8Jy++4kMuz+4zp/bzIi/PwAAAD8cAwAAAAAAAAFsAAAADAAAABAvD/4Fq7g/NIRF8x0FwT8AAAA/HAMAAAAAAAABbQAAAAwAAAAwwV8Agkm2Pxwhu3jVRcI/AAAAPywDAAAAAAAAAW4AAAAMAAAAYFOwAv7nsz8EvjD+jIbDPwAAAD8sAwAAAAAAAAFvAAAADAAAADCVvTdhALI/PI/NWiwyxT8AAAA/PAMAAAAAAAABcAAAAAwAAACAhoefq5KwP7yUkY6zSMc/AAAAPzwDAAAAAAAAAXEAAAAMAAAAwO+iDuxJrj88mlXCOl/JPwAAAD9LAwAAAAAAAAFyAAAADAAAAEAxsENPYqw/vJ8Z9sF1yz8AAAA/SwMAAAAAAAABcwAAAAwAAAAAc714snqqPzyl3SlJjM0/AAAAP1sDAAAAAAAAAXQAAAAMAAAAwLTKrRWTqD90dnqG6DfPPwAAAD9bAwAAAAAAAAF1AAAADAAAAMCXXn2qt6U/1qOL8cNx0D8AAAA/agMAAAAAAAABdgAAAAwAAABAevJMP9yiP2oM2p+TR9E/AAAAP2oDAAAAAAAAAXcAAAAMAAAAwFyGHNQAoD9OqU8lS4jSPwAAAD+KAwAAAAAAAAF4AAAADAAAAIB+NNjRSpo/NkbFqgLJ0z8AAAA/igMAAAAAAAABeQAAAAwAAABAAk9CmHuWPxrjOjC6CdU/AAAAP4oDAAAAAAAAAXoAAAAMAAAAwIVprF6skj8CgLC1cUrWPwAAAD+ZAwAAAAAAAAF7AAAADAAAAAATCC1Kuo0/5hwmOymL1z8AAAA/mQMAAAAAAAABfAAAAAwAAACAlSKXEOuJP64fCNVsltg/AAAAP6kDAAAAAAAAAX0AAAAMAAAAABo9Adcbhj9uIupusKHZPwAAAD+pAwAAAAAAAAF+AAAADAAAAACdV2udTII/Vr9f9Gfi2j8AAAA/uQMAAAAAAAABfwAAAAwAAAAAQuSqx/p8Pz5c1XkfI9w/AAAAP7kDAAAAAAAAAYAAAAAMAAAAAELkqsf6fD9Kk97qSpndPwAAAD/IAwAAAAAAAAGBAAAADAAAAABC5KrH+nw/UsrnW3YP3z8AAAA/yAMAAAAAAAABggAAAAwAAAAAQuSqx/p8P6+AeObQQuA/AAAAP9gDAAAAAAAAAYMAAAAMAAAAAJ1Xa51Mgj8jTzOpLOPgPwAAAD/YAwAAAAAAAAGEAAAADAAAAAAaPQHXG4Y/hVAkds5o4T8AAAA/6wMAAAAAAAABhQAAAAwAAACAlSKXEOuJP+FRFUNw7uE/AAAAP+sDAAAAAAAAAYYAAAAMAAAAABMILUq6jT9FUwYQEnTiPwAAAD8LBAAAAAAAAAGHAAAADAAAAEDHduHBxJA/o1T33LP54j8AAAA/CwQAAAAAAAABiAAAAAwAAADAQ1x3+5OUPxUjsp8PmuM/AAAAPwsEAAAAAAAAAYkAAAAMAAAAwMBBDTVjmD+H8WxiazrkPwAAAD8aBAAAAAAAAAGKAAAADAAAAAA9J6NuMpw/E43xGoH15D8AAAA/GgQAAAAAAAABiwAAAAwAAADAXIYc1ACgP4VbrN3cleU/AAAAPyoEAAAAAAAAAYwAAAAMAAAAABt553DooT/Rj9O0xADmPwAAAD8qBAAAAAAAAAGNAAAADAAAAEDZa7IN0KM/CfcwlvJQ5j8AAAA/OgQAAAAAAAABjgAAAAwAAACAOOUX3MOkP0NejncgoeY/AAAAPzoEAAAAAAAAAY8AAAAMAAAAgFVRSEefpz+PkrVOCAznPwAAAD9JBAAAAAAAAAGQAAAADAAAAABzvXiyeqo/3cbcJfB25z8AAAA/SQQAAAAAAAABkQAAAAwAAADA76IO7EmuPy37A/3X4ec/AAAAP1kEAAAAAAAAAZIAAAAMAAAAsOUABXqGsT93LyvUv0zoPwAAAD9ZBAAAAAAAAAGTAAAADAAAABADbTXlYbQ/0zAcoWHS6D8AAAA/aAQAAAAAAAABlAAAAAwAAABQINllUD23PyNlQ3hJPek/AAAAP2gEAAAAAAAAAZUAAAAMAAAAMI6IY9SeuT9dzKBZd43pPwAAAD+IBAAAAAAAAAGWAAAADAAAAPD7N2FYALw/mzP+OqXd6T8AAAA/iAQAAAAAAAABlwAAAAwAAAAwuios9ee9P9OaWxzTLeo/AAAAP4gEAAAAAAAAAZgAAAAMAAAAABTtlLwkwD/1NO8HR2PqPwAAAD+XBAAAAAAAAAGZAAAADAAAAIB6gcZlz8E/L5xM6XSz6j8AAAA/lwQAAAAAAAABmgAAAAwAAADw4BX4DnrDP1k24NTo6Oo/AAAAP6cEAAAAAAAAAZsAAAAMAAAAOJ8Iw6thxT970HPAXB7rPwAAAD+nBAAAAAAAAAGcAAAADAAAALAFnfRUDMc/p2oHrNBT6z8AAAA/twQAAAAAAAABnQAAAAwAAABYFNOMCnrIP8sEm5dEies/AAAAP7cEAAAAAAAAAZ4AAAAMAAAAiHNM8thtyT/tni6DuL7rPwAAAD/GBAAAAAAAAAGfAAAADAAAAKjSxVenYco/GTnCbiz06z8AAAA/xgQAAAAAAAABoAAAAAwAAABI4fvvXM/LPz3TVVqgKew/AAAAP9YEAAAAAAAAAaEAAAAMAAAAwEeQIQZ6zT9jbelFFF/sPwAAAD/WBAAAAAAAAAGiAAAADAAAAAgGg+yiYc8/iwd9MYiU7D8AAAA/9QQAAAAAAAABowAAAAwAAAAo4rrbn6TQP6+hEB38yew/AAAAP/UEAAAAAAAAAaQAAAAMAAAAWBWFdPR50T/DbtoStuTsPwAAAD/1BAAAAAAAAAGlAAAADAAAANDw8HNVEtI/1zukCHD/7D8AAAA/BQUAAAAAAAABpgAAAAwAAAAs+AtAMMnSP+kIbv4pGu0/AAAAPwUFAAAAAAAAAacAAAAMAAAAbCvW2ISe0z/91Tf04zTtPwAAAD8UBQAAAAAAAAGoAAAADAAAAISKTz5TktQ/IXDL31dq7T8AAAA/FAUAAAAAAAABqQAAAAwAAACk6cijIYbVP0kKX8vLn+0/AAAAPyQFAAAAAAAAAaoAAAAMAAAA4ByTPHZb1j9d1yjBhbrtPwAAAD8kBQAAAAAAAAGrAAAADAAAADgkrghREtc/daTytj/V7T8AAAA/NAUAAAAAAAABrAAAAAwAAACo/xkIsqrXP4FxvKz57+0/AAAAPzQFAAAAAAAAAa0AAAAMAAAAINuFBxND2D+XPoaiswruPwAAAD9DBQAAAAAAAAGuAAAADAAAAHDioNPt+dg/rQtQmG0l7j8AAAA/QwUAAAAAAAABrwAAAAwAAADQ6bufyLDZP8+l44PhWu4/AAAAP1MFAAAAAAAAAbAAAAAMAAAADB2GOB2G2j/5P3dvVZDuPwAAAD9TBQAAAAAAAAGxAAAADAAAADB8/53reds/CQ1BZQ+r7j8AAAA/YgUAAAAAAAABsgAAAAwAAABkr8k2QE/cPx/aClvJxe4/AAAAP2IFAAAAAAAAAbMAAAAMAAAAvLbkAhsG3T8zp9RQg+DuPwAAAD+CBQAAAAAAAAG0AAAADAAAABS+/871vN0/RXSeRj377j8AAAA/ggUAAAAAAAABtQAAAAwAAABkxRqb0HPeP1lBaDz3Fe8/AAAAP4IFAAAAAAAAAbYAAAAMAAAAlCSUAJ9n3z9rDjIysTDvPwAAAD+RBQAAAAAAAAG3AAAADAAAANrBBrO2LeA/fdv7J2tL7z8AAAA/kQUAAAAAAAABuAAAAAwAAABmccPlnafgP5OoxR0lZu8/AAAAP6EFAAAAAAAAAbkAAAAMAAAABosoMkgS4T+ldY8T34DvPwAAAD+hBQAAAAAAAAG6AAAADAAAALIONpi1beE/pXWPE9+A7z8AAAA/sQUAAAAAAAABuwAAAAwAAABq/OsX5rnhP6V1jxPfgO8/AAAAP7EFAAAAAAAAAbwAAAAMAAAAJuqhlxYG4j+ldY8T34DvPwAAAD/ABQAAAAAAAAG9AAAADAAAAL4DB+TAcOI/pXWPE9+A7z8AAAA/wAUAAAAAAAABvgAAAAwAAABSs8MWqOriP6V1jxPfgO8/AAAAP98FAAAAAAAAAb8AAAAMAAAA5mKASY9k4z+3QlkJmZvvPwAAAD/fBQAAAAAAAAHAAAAADAAAAH585ZU5z+M/t0JZCZmb7z8AAAA/3wUAAAAAAAABwQAAAAwAAAAalkri4znkP7dCWQmZm+8/AAAAP+QFAAAAAAAAAcIAAAAMAAAA1oMAYhSG5D+3QlkJmZvvPwAAAD/kBQAAAAAAAAHDAAAADAAAAI5xtuFE0uQ/t0JZCZmb7z8AAAA/9AUAAAAAAAABxAAAAAwAAAA69cNHsi3lP7dCWQmZm+8/AAAAP/QFAAAAAAAAAcUAAAAMAAAA1g4plFyY5T+3QlkJmZvvPwAAAD8DBgAAAAAAAAHGAAAADAAAAHoojuAGA+Y/pXWPE9+A7z8AAAA/AwYAAAAAAAABxwAAAAwAAAAG2EoT7nzmP5OoxR0lZu8/AAAAPxMGAAAAAAAAAcgAAAAMAAAAsltYeVvY5j992/sna0vvPwAAAD8TBgAAAAAAAAHJAAAADAAAAGpJDvmLJOc/aw4yMrEw7z8AAAA/MgYAAAAAAAABygAAAAwAAAAmN8R4vHDnP1lBaDz3Fe8/AAAAPzIGAAAAAAAAAcsAAAAMAAAA4iR6+Oy85z9FdJ5GPfvuPwAAAD8yBgAAAAAAAAHMAAAADAAAAI6oh15aGOg/M6fUUIPg7j8AAAA/QgYAAAAAAAABzQAAAAwAAAA6LJXEx3PoPx/aClvJxe4/AAAAP0IGAAAAAAAAAc4AAAAMAAAA1kX6EHLe6D8JDUFlD6vuPwAAAD9RBgAAAAAAAAHPAAAADAAAAG5fX10cSek/+T93b1WQ7j8AAAA/UQYAAAAAAAAB0AAAAAwAAAASecSpxrPpP+dyrXmbde4/AAAAP2EGAAAAAAAAAdEAAAAMAAAAzmZ6Kff/6T/PpeOD4VruPwAAAD9hBgAAAAAAAAHSAAAADAAAAJa+2MLqPOo/v9gZjidA7j8AAAA/cQYAAAAAAAAB0wAAAAwAAABOrI5CG4nqP60LUJhtJe4/AAAAP3EGAAAAAAAAAdQAAAAMAAAACppEwkvV6j+tC1CYbSXuPwAAAD+ABgAAAAAAAAHVAAAADAAAALIdUii5MOs/rQtQmG0l7j8AAAA/gAYAAAAAAAAB1gAAAAwAAABeoV+OJozrP5c+hqKzCu4/AAAAP5AGAAAAAAAAAdcAAAAMAAAADiVt9JPn6z+Bcbys+e/tPwAAAD+QBgAAAAAAAAHYAAAADAAAALKoeloBQ+w/daTytj/V7T8AAAA/rwYAAAAAAAAB2QAAAAwAAAByljDaMY/sP13XKMGFuu0/AAAAP68GAAAAAAAAAdoAAAAMAAAARlg3jei87D9JCl/Ly5/tPwAAAD+vBgAAAAAAAAHbAAAADAAAABYaPkCf6uw/Oz2V1RGF7T8AAAA/rwYAAAAAAAAB3AAAAAwAAAACRu0MGQntPzs9ldURhe0/AAAAP84GAAAAAAAAAd0AAAAMAAAA5nGc2ZIn7T8hcMvfV2rtPwAAAD/OBgAAAAAAAAHeAAAADAAAAM6dS6YMRu0/D6MB6p1P7T8AAAA/zgYAAAAAAAAB3wAAAAwAAACqyfpyhmTtP/3VN/TjNO0/AAAAP94GAAAAAAAAAeAAAAAMAAAAjvWpPwCD7T/pCG7+KRrtPwAAAD/eBgAAAAAAAAHhAAAADAAAAI71qT8Ag+0/6Qhu/ika7T8AAAA/3gYAAAAAAAAL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48</Words>
  <Application>Microsoft Office PowerPoint</Application>
  <PresentationFormat>Widescreen</PresentationFormat>
  <Paragraphs>23</Paragraphs>
  <Slides>18</Slides>
  <Notes>3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Book Antiqua</vt:lpstr>
      <vt:lpstr>Calibri</vt:lpstr>
      <vt:lpstr>Century Gothic</vt:lpstr>
      <vt:lpstr>Wingdings 3</vt:lpstr>
      <vt:lpstr>Ion</vt:lpstr>
      <vt:lpstr>Back To School Night</vt:lpstr>
      <vt:lpstr>American Cuisine:</vt:lpstr>
      <vt:lpstr>American Cuisine: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School Night</dc:title>
  <dc:creator>HOWARD, BETH</dc:creator>
  <cp:lastModifiedBy>HOWARD, BETH</cp:lastModifiedBy>
  <cp:revision>1</cp:revision>
  <dcterms:created xsi:type="dcterms:W3CDTF">2020-02-13T20:18:14Z</dcterms:created>
  <dcterms:modified xsi:type="dcterms:W3CDTF">2020-02-13T20:20:43Z</dcterms:modified>
</cp:coreProperties>
</file>